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23" r:id="rId5"/>
  </p:sldMasterIdLst>
  <p:notesMasterIdLst>
    <p:notesMasterId r:id="rId19"/>
  </p:notesMasterIdLst>
  <p:sldIdLst>
    <p:sldId id="329" r:id="rId6"/>
    <p:sldId id="1606" r:id="rId7"/>
    <p:sldId id="1607" r:id="rId8"/>
    <p:sldId id="326" r:id="rId9"/>
    <p:sldId id="325" r:id="rId10"/>
    <p:sldId id="296" r:id="rId11"/>
    <p:sldId id="293" r:id="rId12"/>
    <p:sldId id="317" r:id="rId13"/>
    <p:sldId id="318" r:id="rId14"/>
    <p:sldId id="1608" r:id="rId15"/>
    <p:sldId id="258" r:id="rId16"/>
    <p:sldId id="267" r:id="rId17"/>
    <p:sldId id="1605" r:id="rId18"/>
  </p:sldIdLst>
  <p:sldSz cx="12192000" cy="6858000"/>
  <p:notesSz cx="6858000" cy="9144000"/>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D881D3E6-1FC1-47A4-9990-959B54E7EF69}">
          <p14:sldIdLst>
            <p14:sldId id="329"/>
            <p14:sldId id="1606"/>
            <p14:sldId id="1607"/>
            <p14:sldId id="326"/>
            <p14:sldId id="325"/>
            <p14:sldId id="296"/>
            <p14:sldId id="293"/>
            <p14:sldId id="317"/>
            <p14:sldId id="318"/>
            <p14:sldId id="1608"/>
            <p14:sldId id="258"/>
            <p14:sldId id="267"/>
            <p14:sldId id="160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2"/>
    <a:srgbClr val="FF9900"/>
    <a:srgbClr val="F1F2EA"/>
    <a:srgbClr val="232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72F5C-1567-4F4D-B2A1-355C13FC9F57}" v="181" dt="2025-09-09T08:31:45.72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2096" autoAdjust="0"/>
  </p:normalViewPr>
  <p:slideViewPr>
    <p:cSldViewPr snapToGrid="0">
      <p:cViewPr varScale="1">
        <p:scale>
          <a:sx n="87" d="100"/>
          <a:sy n="87" d="100"/>
        </p:scale>
        <p:origin x="726" y="60"/>
      </p:cViewPr>
      <p:guideLst/>
    </p:cSldViewPr>
  </p:slideViewPr>
  <p:notesTextViewPr>
    <p:cViewPr>
      <p:scale>
        <a:sx n="125" d="100"/>
        <a:sy n="125" d="100"/>
      </p:scale>
      <p:origin x="0" y="0"/>
    </p:cViewPr>
  </p:notesTextViewPr>
  <p:sorterViewPr>
    <p:cViewPr>
      <p:scale>
        <a:sx n="75" d="100"/>
        <a:sy n="75" d="100"/>
      </p:scale>
      <p:origin x="0" y="-8256"/>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Snoeijs" userId="38dae942-6f41-4603-b777-0a6298aec018" providerId="ADAL" clId="{AB9D91BD-3062-4D74-8257-D694BF37ED95}"/>
    <pc:docChg chg="custSel addSld delSld modSld delSection modSection">
      <pc:chgData name="Ben Snoeijs" userId="38dae942-6f41-4603-b777-0a6298aec018" providerId="ADAL" clId="{AB9D91BD-3062-4D74-8257-D694BF37ED95}" dt="2025-09-09T08:31:59.805" v="529" actId="1076"/>
      <pc:docMkLst>
        <pc:docMk/>
      </pc:docMkLst>
      <pc:sldChg chg="del">
        <pc:chgData name="Ben Snoeijs" userId="38dae942-6f41-4603-b777-0a6298aec018" providerId="ADAL" clId="{AB9D91BD-3062-4D74-8257-D694BF37ED95}" dt="2025-09-09T08:24:00.877" v="371" actId="47"/>
        <pc:sldMkLst>
          <pc:docMk/>
          <pc:sldMk cId="818527043" sldId="284"/>
        </pc:sldMkLst>
      </pc:sldChg>
      <pc:sldChg chg="addSp delSp modSp mod">
        <pc:chgData name="Ben Snoeijs" userId="38dae942-6f41-4603-b777-0a6298aec018" providerId="ADAL" clId="{AB9D91BD-3062-4D74-8257-D694BF37ED95}" dt="2025-09-09T08:25:58.684" v="433" actId="20577"/>
        <pc:sldMkLst>
          <pc:docMk/>
          <pc:sldMk cId="631529075" sldId="293"/>
        </pc:sldMkLst>
        <pc:spChg chg="add del mod">
          <ac:chgData name="Ben Snoeijs" userId="38dae942-6f41-4603-b777-0a6298aec018" providerId="ADAL" clId="{AB9D91BD-3062-4D74-8257-D694BF37ED95}" dt="2025-09-09T08:24:36.151" v="392" actId="478"/>
          <ac:spMkLst>
            <pc:docMk/>
            <pc:sldMk cId="631529075" sldId="293"/>
            <ac:spMk id="4" creationId="{FD40EAAD-5AB0-BD9B-EAA1-98917DA79641}"/>
          </ac:spMkLst>
        </pc:spChg>
        <pc:spChg chg="mod">
          <ac:chgData name="Ben Snoeijs" userId="38dae942-6f41-4603-b777-0a6298aec018" providerId="ADAL" clId="{AB9D91BD-3062-4D74-8257-D694BF37ED95}" dt="2025-09-09T08:25:28.504" v="393"/>
          <ac:spMkLst>
            <pc:docMk/>
            <pc:sldMk cId="631529075" sldId="293"/>
            <ac:spMk id="10" creationId="{635F3DFD-13C5-4184-9881-5E4EC9528FFF}"/>
          </ac:spMkLst>
        </pc:spChg>
        <pc:spChg chg="del mod">
          <ac:chgData name="Ben Snoeijs" userId="38dae942-6f41-4603-b777-0a6298aec018" providerId="ADAL" clId="{AB9D91BD-3062-4D74-8257-D694BF37ED95}" dt="2025-09-09T08:24:32.551" v="391" actId="478"/>
          <ac:spMkLst>
            <pc:docMk/>
            <pc:sldMk cId="631529075" sldId="293"/>
            <ac:spMk id="161" creationId="{00000000-0000-0000-0000-000000000000}"/>
          </ac:spMkLst>
        </pc:spChg>
        <pc:spChg chg="mod">
          <ac:chgData name="Ben Snoeijs" userId="38dae942-6f41-4603-b777-0a6298aec018" providerId="ADAL" clId="{AB9D91BD-3062-4D74-8257-D694BF37ED95}" dt="2025-09-09T08:25:58.684" v="433" actId="20577"/>
          <ac:spMkLst>
            <pc:docMk/>
            <pc:sldMk cId="631529075" sldId="293"/>
            <ac:spMk id="164" creationId="{00000000-0000-0000-0000-000000000000}"/>
          </ac:spMkLst>
        </pc:spChg>
      </pc:sldChg>
      <pc:sldChg chg="modSp mod">
        <pc:chgData name="Ben Snoeijs" userId="38dae942-6f41-4603-b777-0a6298aec018" providerId="ADAL" clId="{AB9D91BD-3062-4D74-8257-D694BF37ED95}" dt="2025-09-09T08:23:27.454" v="368" actId="20577"/>
        <pc:sldMkLst>
          <pc:docMk/>
          <pc:sldMk cId="2377028733" sldId="296"/>
        </pc:sldMkLst>
        <pc:spChg chg="mod">
          <ac:chgData name="Ben Snoeijs" userId="38dae942-6f41-4603-b777-0a6298aec018" providerId="ADAL" clId="{AB9D91BD-3062-4D74-8257-D694BF37ED95}" dt="2025-09-09T08:22:36.806" v="326" actId="14100"/>
          <ac:spMkLst>
            <pc:docMk/>
            <pc:sldMk cId="2377028733" sldId="296"/>
            <ac:spMk id="11" creationId="{A4F2467D-0861-4F95-AC4B-901ABC8E88C9}"/>
          </ac:spMkLst>
        </pc:spChg>
        <pc:spChg chg="mod">
          <ac:chgData name="Ben Snoeijs" userId="38dae942-6f41-4603-b777-0a6298aec018" providerId="ADAL" clId="{AB9D91BD-3062-4D74-8257-D694BF37ED95}" dt="2025-09-09T08:22:42.803" v="333" actId="20577"/>
          <ac:spMkLst>
            <pc:docMk/>
            <pc:sldMk cId="2377028733" sldId="296"/>
            <ac:spMk id="16" creationId="{7981DAFF-5B86-4447-B98D-3C98ED96392F}"/>
          </ac:spMkLst>
        </pc:spChg>
        <pc:spChg chg="mod">
          <ac:chgData name="Ben Snoeijs" userId="38dae942-6f41-4603-b777-0a6298aec018" providerId="ADAL" clId="{AB9D91BD-3062-4D74-8257-D694BF37ED95}" dt="2025-09-09T08:22:49.869" v="343" actId="5793"/>
          <ac:spMkLst>
            <pc:docMk/>
            <pc:sldMk cId="2377028733" sldId="296"/>
            <ac:spMk id="18" creationId="{935F2EE7-1C03-4257-8CA2-88B44A863950}"/>
          </ac:spMkLst>
        </pc:spChg>
        <pc:spChg chg="mod">
          <ac:chgData name="Ben Snoeijs" userId="38dae942-6f41-4603-b777-0a6298aec018" providerId="ADAL" clId="{AB9D91BD-3062-4D74-8257-D694BF37ED95}" dt="2025-09-09T08:23:03.573" v="349" actId="20577"/>
          <ac:spMkLst>
            <pc:docMk/>
            <pc:sldMk cId="2377028733" sldId="296"/>
            <ac:spMk id="35" creationId="{D0D93927-6DB0-4BEF-BA3D-611F21714A21}"/>
          </ac:spMkLst>
        </pc:spChg>
        <pc:spChg chg="mod">
          <ac:chgData name="Ben Snoeijs" userId="38dae942-6f41-4603-b777-0a6298aec018" providerId="ADAL" clId="{AB9D91BD-3062-4D74-8257-D694BF37ED95}" dt="2025-09-09T08:23:27.454" v="368" actId="20577"/>
          <ac:spMkLst>
            <pc:docMk/>
            <pc:sldMk cId="2377028733" sldId="296"/>
            <ac:spMk id="36" creationId="{89ADF9FA-C2BB-4528-9BB6-9EE6AC2C40AC}"/>
          </ac:spMkLst>
        </pc:spChg>
        <pc:spChg chg="mod">
          <ac:chgData name="Ben Snoeijs" userId="38dae942-6f41-4603-b777-0a6298aec018" providerId="ADAL" clId="{AB9D91BD-3062-4D74-8257-D694BF37ED95}" dt="2025-09-09T08:23:15.335" v="350" actId="20577"/>
          <ac:spMkLst>
            <pc:docMk/>
            <pc:sldMk cId="2377028733" sldId="296"/>
            <ac:spMk id="38" creationId="{6C492B93-24E6-422A-B5AC-1D371F8E5CCB}"/>
          </ac:spMkLst>
        </pc:spChg>
        <pc:spChg chg="mod">
          <ac:chgData name="Ben Snoeijs" userId="38dae942-6f41-4603-b777-0a6298aec018" providerId="ADAL" clId="{AB9D91BD-3062-4D74-8257-D694BF37ED95}" dt="2025-09-09T08:22:09.870" v="317" actId="20577"/>
          <ac:spMkLst>
            <pc:docMk/>
            <pc:sldMk cId="2377028733" sldId="296"/>
            <ac:spMk id="161" creationId="{00000000-0000-0000-0000-000000000000}"/>
          </ac:spMkLst>
        </pc:spChg>
        <pc:spChg chg="mod">
          <ac:chgData name="Ben Snoeijs" userId="38dae942-6f41-4603-b777-0a6298aec018" providerId="ADAL" clId="{AB9D91BD-3062-4D74-8257-D694BF37ED95}" dt="2025-09-09T08:22:03.846" v="311" actId="14100"/>
          <ac:spMkLst>
            <pc:docMk/>
            <pc:sldMk cId="2377028733" sldId="296"/>
            <ac:spMk id="164" creationId="{00000000-0000-0000-0000-000000000000}"/>
          </ac:spMkLst>
        </pc:spChg>
      </pc:sldChg>
      <pc:sldChg chg="del">
        <pc:chgData name="Ben Snoeijs" userId="38dae942-6f41-4603-b777-0a6298aec018" providerId="ADAL" clId="{AB9D91BD-3062-4D74-8257-D694BF37ED95}" dt="2025-09-09T08:23:57.684" v="369" actId="47"/>
        <pc:sldMkLst>
          <pc:docMk/>
          <pc:sldMk cId="2831863609" sldId="302"/>
        </pc:sldMkLst>
      </pc:sldChg>
      <pc:sldChg chg="del">
        <pc:chgData name="Ben Snoeijs" userId="38dae942-6f41-4603-b777-0a6298aec018" providerId="ADAL" clId="{AB9D91BD-3062-4D74-8257-D694BF37ED95}" dt="2025-09-09T08:23:57.684" v="369" actId="47"/>
        <pc:sldMkLst>
          <pc:docMk/>
          <pc:sldMk cId="1411718770" sldId="311"/>
        </pc:sldMkLst>
      </pc:sldChg>
      <pc:sldChg chg="del">
        <pc:chgData name="Ben Snoeijs" userId="38dae942-6f41-4603-b777-0a6298aec018" providerId="ADAL" clId="{AB9D91BD-3062-4D74-8257-D694BF37ED95}" dt="2025-09-09T08:23:59.624" v="370" actId="47"/>
        <pc:sldMkLst>
          <pc:docMk/>
          <pc:sldMk cId="299189576" sldId="312"/>
        </pc:sldMkLst>
      </pc:sldChg>
      <pc:sldChg chg="del">
        <pc:chgData name="Ben Snoeijs" userId="38dae942-6f41-4603-b777-0a6298aec018" providerId="ADAL" clId="{AB9D91BD-3062-4D74-8257-D694BF37ED95}" dt="2025-09-09T08:24:00.877" v="371" actId="47"/>
        <pc:sldMkLst>
          <pc:docMk/>
          <pc:sldMk cId="969783226" sldId="313"/>
        </pc:sldMkLst>
      </pc:sldChg>
      <pc:sldChg chg="del">
        <pc:chgData name="Ben Snoeijs" userId="38dae942-6f41-4603-b777-0a6298aec018" providerId="ADAL" clId="{AB9D91BD-3062-4D74-8257-D694BF37ED95}" dt="2025-09-09T08:23:57.684" v="369" actId="47"/>
        <pc:sldMkLst>
          <pc:docMk/>
          <pc:sldMk cId="0" sldId="314"/>
        </pc:sldMkLst>
      </pc:sldChg>
      <pc:sldChg chg="modSp mod">
        <pc:chgData name="Ben Snoeijs" userId="38dae942-6f41-4603-b777-0a6298aec018" providerId="ADAL" clId="{AB9D91BD-3062-4D74-8257-D694BF37ED95}" dt="2025-09-09T08:26:58.743" v="434"/>
        <pc:sldMkLst>
          <pc:docMk/>
          <pc:sldMk cId="2186346172" sldId="317"/>
        </pc:sldMkLst>
        <pc:spChg chg="mod">
          <ac:chgData name="Ben Snoeijs" userId="38dae942-6f41-4603-b777-0a6298aec018" providerId="ADAL" clId="{AB9D91BD-3062-4D74-8257-D694BF37ED95}" dt="2025-09-09T08:26:58.743" v="434"/>
          <ac:spMkLst>
            <pc:docMk/>
            <pc:sldMk cId="2186346172" sldId="317"/>
            <ac:spMk id="10" creationId="{635F3DFD-13C5-4184-9881-5E4EC9528FFF}"/>
          </ac:spMkLst>
        </pc:spChg>
        <pc:spChg chg="mod">
          <ac:chgData name="Ben Snoeijs" userId="38dae942-6f41-4603-b777-0a6298aec018" providerId="ADAL" clId="{AB9D91BD-3062-4D74-8257-D694BF37ED95}" dt="2025-09-09T08:25:46.316" v="412" actId="20577"/>
          <ac:spMkLst>
            <pc:docMk/>
            <pc:sldMk cId="2186346172" sldId="317"/>
            <ac:spMk id="164" creationId="{00000000-0000-0000-0000-000000000000}"/>
          </ac:spMkLst>
        </pc:spChg>
      </pc:sldChg>
      <pc:sldChg chg="addSp delSp modSp mod">
        <pc:chgData name="Ben Snoeijs" userId="38dae942-6f41-4603-b777-0a6298aec018" providerId="ADAL" clId="{AB9D91BD-3062-4D74-8257-D694BF37ED95}" dt="2025-09-09T08:28:12.164" v="471"/>
        <pc:sldMkLst>
          <pc:docMk/>
          <pc:sldMk cId="3757227908" sldId="318"/>
        </pc:sldMkLst>
        <pc:spChg chg="add mod">
          <ac:chgData name="Ben Snoeijs" userId="38dae942-6f41-4603-b777-0a6298aec018" providerId="ADAL" clId="{AB9D91BD-3062-4D74-8257-D694BF37ED95}" dt="2025-09-09T08:27:56.659" v="470" actId="478"/>
          <ac:spMkLst>
            <pc:docMk/>
            <pc:sldMk cId="3757227908" sldId="318"/>
            <ac:spMk id="3" creationId="{8A7CB5C4-C582-3A62-9792-7F019C218CAB}"/>
          </ac:spMkLst>
        </pc:spChg>
        <pc:spChg chg="mod">
          <ac:chgData name="Ben Snoeijs" userId="38dae942-6f41-4603-b777-0a6298aec018" providerId="ADAL" clId="{AB9D91BD-3062-4D74-8257-D694BF37ED95}" dt="2025-09-09T08:28:12.164" v="471"/>
          <ac:spMkLst>
            <pc:docMk/>
            <pc:sldMk cId="3757227908" sldId="318"/>
            <ac:spMk id="21" creationId="{9CA78D27-D50C-4DDE-A01D-A964300BEA3E}"/>
          </ac:spMkLst>
        </pc:spChg>
        <pc:spChg chg="del">
          <ac:chgData name="Ben Snoeijs" userId="38dae942-6f41-4603-b777-0a6298aec018" providerId="ADAL" clId="{AB9D91BD-3062-4D74-8257-D694BF37ED95}" dt="2025-09-09T08:27:56.659" v="470" actId="478"/>
          <ac:spMkLst>
            <pc:docMk/>
            <pc:sldMk cId="3757227908" sldId="318"/>
            <ac:spMk id="161" creationId="{00000000-0000-0000-0000-000000000000}"/>
          </ac:spMkLst>
        </pc:spChg>
        <pc:spChg chg="mod">
          <ac:chgData name="Ben Snoeijs" userId="38dae942-6f41-4603-b777-0a6298aec018" providerId="ADAL" clId="{AB9D91BD-3062-4D74-8257-D694BF37ED95}" dt="2025-09-09T08:27:51.981" v="469" actId="20577"/>
          <ac:spMkLst>
            <pc:docMk/>
            <pc:sldMk cId="3757227908" sldId="318"/>
            <ac:spMk id="164" creationId="{00000000-0000-0000-0000-000000000000}"/>
          </ac:spMkLst>
        </pc:spChg>
      </pc:sldChg>
      <pc:sldChg chg="modSp mod">
        <pc:chgData name="Ben Snoeijs" userId="38dae942-6f41-4603-b777-0a6298aec018" providerId="ADAL" clId="{AB9D91BD-3062-4D74-8257-D694BF37ED95}" dt="2025-09-09T08:21:49.453" v="293" actId="20577"/>
        <pc:sldMkLst>
          <pc:docMk/>
          <pc:sldMk cId="1441172190" sldId="325"/>
        </pc:sldMkLst>
        <pc:spChg chg="mod">
          <ac:chgData name="Ben Snoeijs" userId="38dae942-6f41-4603-b777-0a6298aec018" providerId="ADAL" clId="{AB9D91BD-3062-4D74-8257-D694BF37ED95}" dt="2025-09-09T08:19:04.502" v="183"/>
          <ac:spMkLst>
            <pc:docMk/>
            <pc:sldMk cId="1441172190" sldId="325"/>
            <ac:spMk id="17" creationId="{C657FC34-7F2D-4426-89DD-BEF9FBA591D1}"/>
          </ac:spMkLst>
        </pc:spChg>
        <pc:spChg chg="mod">
          <ac:chgData name="Ben Snoeijs" userId="38dae942-6f41-4603-b777-0a6298aec018" providerId="ADAL" clId="{AB9D91BD-3062-4D74-8257-D694BF37ED95}" dt="2025-09-09T08:20:11.879" v="215" actId="14100"/>
          <ac:spMkLst>
            <pc:docMk/>
            <pc:sldMk cId="1441172190" sldId="325"/>
            <ac:spMk id="22" creationId="{162A426E-A306-4456-B821-2B8D6A5CD57C}"/>
          </ac:spMkLst>
        </pc:spChg>
        <pc:spChg chg="mod">
          <ac:chgData name="Ben Snoeijs" userId="38dae942-6f41-4603-b777-0a6298aec018" providerId="ADAL" clId="{AB9D91BD-3062-4D74-8257-D694BF37ED95}" dt="2025-09-09T08:20:44.222" v="282" actId="20577"/>
          <ac:spMkLst>
            <pc:docMk/>
            <pc:sldMk cId="1441172190" sldId="325"/>
            <ac:spMk id="23" creationId="{1A9B14EE-98AD-4B23-9165-542B2D7746C0}"/>
          </ac:spMkLst>
        </pc:spChg>
        <pc:spChg chg="mod">
          <ac:chgData name="Ben Snoeijs" userId="38dae942-6f41-4603-b777-0a6298aec018" providerId="ADAL" clId="{AB9D91BD-3062-4D74-8257-D694BF37ED95}" dt="2025-09-09T08:20:07.779" v="214" actId="14100"/>
          <ac:spMkLst>
            <pc:docMk/>
            <pc:sldMk cId="1441172190" sldId="325"/>
            <ac:spMk id="24" creationId="{ADD97552-81F9-4690-9F3B-0314897A9C68}"/>
          </ac:spMkLst>
        </pc:spChg>
        <pc:spChg chg="mod">
          <ac:chgData name="Ben Snoeijs" userId="38dae942-6f41-4603-b777-0a6298aec018" providerId="ADAL" clId="{AB9D91BD-3062-4D74-8257-D694BF37ED95}" dt="2025-09-09T08:19:48.430" v="197" actId="20577"/>
          <ac:spMkLst>
            <pc:docMk/>
            <pc:sldMk cId="1441172190" sldId="325"/>
            <ac:spMk id="25" creationId="{1432DA86-C854-4991-AD44-68015DC9F2D7}"/>
          </ac:spMkLst>
        </pc:spChg>
        <pc:spChg chg="mod">
          <ac:chgData name="Ben Snoeijs" userId="38dae942-6f41-4603-b777-0a6298aec018" providerId="ADAL" clId="{AB9D91BD-3062-4D74-8257-D694BF37ED95}" dt="2025-09-09T08:19:33.815" v="191" actId="20577"/>
          <ac:spMkLst>
            <pc:docMk/>
            <pc:sldMk cId="1441172190" sldId="325"/>
            <ac:spMk id="26" creationId="{84FE9043-9415-430C-9803-6E34DE334104}"/>
          </ac:spMkLst>
        </pc:spChg>
        <pc:spChg chg="mod">
          <ac:chgData name="Ben Snoeijs" userId="38dae942-6f41-4603-b777-0a6298aec018" providerId="ADAL" clId="{AB9D91BD-3062-4D74-8257-D694BF37ED95}" dt="2025-09-09T08:21:49.453" v="293" actId="20577"/>
          <ac:spMkLst>
            <pc:docMk/>
            <pc:sldMk cId="1441172190" sldId="325"/>
            <ac:spMk id="27" creationId="{F0E6FD47-0F31-45D4-A46B-17CB02946D0E}"/>
          </ac:spMkLst>
        </pc:spChg>
        <pc:spChg chg="mod">
          <ac:chgData name="Ben Snoeijs" userId="38dae942-6f41-4603-b777-0a6298aec018" providerId="ADAL" clId="{AB9D91BD-3062-4D74-8257-D694BF37ED95}" dt="2025-09-09T08:18:00.964" v="168" actId="20577"/>
          <ac:spMkLst>
            <pc:docMk/>
            <pc:sldMk cId="1441172190" sldId="325"/>
            <ac:spMk id="185" creationId="{00000000-0000-0000-0000-000000000000}"/>
          </ac:spMkLst>
        </pc:spChg>
        <pc:spChg chg="mod">
          <ac:chgData name="Ben Snoeijs" userId="38dae942-6f41-4603-b777-0a6298aec018" providerId="ADAL" clId="{AB9D91BD-3062-4D74-8257-D694BF37ED95}" dt="2025-09-09T08:18:16.879" v="182" actId="20577"/>
          <ac:spMkLst>
            <pc:docMk/>
            <pc:sldMk cId="1441172190" sldId="325"/>
            <ac:spMk id="186" creationId="{00000000-0000-0000-0000-000000000000}"/>
          </ac:spMkLst>
        </pc:spChg>
      </pc:sldChg>
      <pc:sldChg chg="modSp mod modAnim">
        <pc:chgData name="Ben Snoeijs" userId="38dae942-6f41-4603-b777-0a6298aec018" providerId="ADAL" clId="{AB9D91BD-3062-4D74-8257-D694BF37ED95}" dt="2025-09-09T08:17:46.133" v="162" actId="20577"/>
        <pc:sldMkLst>
          <pc:docMk/>
          <pc:sldMk cId="536126585" sldId="326"/>
        </pc:sldMkLst>
        <pc:spChg chg="mod">
          <ac:chgData name="Ben Snoeijs" userId="38dae942-6f41-4603-b777-0a6298aec018" providerId="ADAL" clId="{AB9D91BD-3062-4D74-8257-D694BF37ED95}" dt="2025-09-09T08:17:46.133" v="162" actId="20577"/>
          <ac:spMkLst>
            <pc:docMk/>
            <pc:sldMk cId="536126585" sldId="326"/>
            <ac:spMk id="17" creationId="{C657FC34-7F2D-4426-89DD-BEF9FBA591D1}"/>
          </ac:spMkLst>
        </pc:spChg>
        <pc:spChg chg="mod">
          <ac:chgData name="Ben Snoeijs" userId="38dae942-6f41-4603-b777-0a6298aec018" providerId="ADAL" clId="{AB9D91BD-3062-4D74-8257-D694BF37ED95}" dt="2025-09-09T08:16:30.262" v="23" actId="20577"/>
          <ac:spMkLst>
            <pc:docMk/>
            <pc:sldMk cId="536126585" sldId="326"/>
            <ac:spMk id="185" creationId="{00000000-0000-0000-0000-000000000000}"/>
          </ac:spMkLst>
        </pc:spChg>
        <pc:spChg chg="mod">
          <ac:chgData name="Ben Snoeijs" userId="38dae942-6f41-4603-b777-0a6298aec018" providerId="ADAL" clId="{AB9D91BD-3062-4D74-8257-D694BF37ED95}" dt="2025-09-09T08:16:43.092" v="35" actId="20577"/>
          <ac:spMkLst>
            <pc:docMk/>
            <pc:sldMk cId="536126585" sldId="326"/>
            <ac:spMk id="186" creationId="{00000000-0000-0000-0000-000000000000}"/>
          </ac:spMkLst>
        </pc:spChg>
      </pc:sldChg>
      <pc:sldChg chg="del">
        <pc:chgData name="Ben Snoeijs" userId="38dae942-6f41-4603-b777-0a6298aec018" providerId="ADAL" clId="{AB9D91BD-3062-4D74-8257-D694BF37ED95}" dt="2025-09-09T08:23:57.684" v="369" actId="47"/>
        <pc:sldMkLst>
          <pc:docMk/>
          <pc:sldMk cId="1888138324" sldId="327"/>
        </pc:sldMkLst>
      </pc:sldChg>
      <pc:sldChg chg="del">
        <pc:chgData name="Ben Snoeijs" userId="38dae942-6f41-4603-b777-0a6298aec018" providerId="ADAL" clId="{AB9D91BD-3062-4D74-8257-D694BF37ED95}" dt="2025-09-09T08:23:57.684" v="369" actId="47"/>
        <pc:sldMkLst>
          <pc:docMk/>
          <pc:sldMk cId="1637682480" sldId="1604"/>
        </pc:sldMkLst>
      </pc:sldChg>
      <pc:sldChg chg="del">
        <pc:chgData name="Ben Snoeijs" userId="38dae942-6f41-4603-b777-0a6298aec018" providerId="ADAL" clId="{AB9D91BD-3062-4D74-8257-D694BF37ED95}" dt="2025-09-09T08:23:57.684" v="369" actId="47"/>
        <pc:sldMkLst>
          <pc:docMk/>
          <pc:sldMk cId="1655122210" sldId="1607"/>
        </pc:sldMkLst>
      </pc:sldChg>
      <pc:sldChg chg="addSp delSp modSp new mod">
        <pc:chgData name="Ben Snoeijs" userId="38dae942-6f41-4603-b777-0a6298aec018" providerId="ADAL" clId="{AB9D91BD-3062-4D74-8257-D694BF37ED95}" dt="2025-09-09T08:30:21.158" v="512" actId="1076"/>
        <pc:sldMkLst>
          <pc:docMk/>
          <pc:sldMk cId="2277173189" sldId="1607"/>
        </pc:sldMkLst>
        <pc:spChg chg="mod">
          <ac:chgData name="Ben Snoeijs" userId="38dae942-6f41-4603-b777-0a6298aec018" providerId="ADAL" clId="{AB9D91BD-3062-4D74-8257-D694BF37ED95}" dt="2025-09-09T08:30:21.158" v="512" actId="1076"/>
          <ac:spMkLst>
            <pc:docMk/>
            <pc:sldMk cId="2277173189" sldId="1607"/>
            <ac:spMk id="2" creationId="{827D5AD4-DB9B-0111-3BF7-57FE4D7AF956}"/>
          </ac:spMkLst>
        </pc:spChg>
        <pc:spChg chg="del">
          <ac:chgData name="Ben Snoeijs" userId="38dae942-6f41-4603-b777-0a6298aec018" providerId="ADAL" clId="{AB9D91BD-3062-4D74-8257-D694BF37ED95}" dt="2025-09-09T08:29:44.616" v="502" actId="931"/>
          <ac:spMkLst>
            <pc:docMk/>
            <pc:sldMk cId="2277173189" sldId="1607"/>
            <ac:spMk id="3" creationId="{5B816F2F-F26D-8C2D-1412-ED878A4CBC38}"/>
          </ac:spMkLst>
        </pc:spChg>
        <pc:picChg chg="add mod ord">
          <ac:chgData name="Ben Snoeijs" userId="38dae942-6f41-4603-b777-0a6298aec018" providerId="ADAL" clId="{AB9D91BD-3062-4D74-8257-D694BF37ED95}" dt="2025-09-09T08:30:03.207" v="505" actId="167"/>
          <ac:picMkLst>
            <pc:docMk/>
            <pc:sldMk cId="2277173189" sldId="1607"/>
            <ac:picMk id="5" creationId="{57C88C2A-953F-E59B-146D-917D8FA8A4B0}"/>
          </ac:picMkLst>
        </pc:picChg>
      </pc:sldChg>
      <pc:sldChg chg="addSp delSp modSp add mod">
        <pc:chgData name="Ben Snoeijs" userId="38dae942-6f41-4603-b777-0a6298aec018" providerId="ADAL" clId="{AB9D91BD-3062-4D74-8257-D694BF37ED95}" dt="2025-09-09T08:31:59.805" v="529" actId="1076"/>
        <pc:sldMkLst>
          <pc:docMk/>
          <pc:sldMk cId="2423969827" sldId="1608"/>
        </pc:sldMkLst>
        <pc:spChg chg="mod">
          <ac:chgData name="Ben Snoeijs" userId="38dae942-6f41-4603-b777-0a6298aec018" providerId="ADAL" clId="{AB9D91BD-3062-4D74-8257-D694BF37ED95}" dt="2025-09-09T08:31:59.805" v="529" actId="1076"/>
          <ac:spMkLst>
            <pc:docMk/>
            <pc:sldMk cId="2423969827" sldId="1608"/>
            <ac:spMk id="2" creationId="{93700D8C-C37C-E665-11D8-7E26A2F2BB66}"/>
          </ac:spMkLst>
        </pc:spChg>
        <pc:spChg chg="add del mod">
          <ac:chgData name="Ben Snoeijs" userId="38dae942-6f41-4603-b777-0a6298aec018" providerId="ADAL" clId="{AB9D91BD-3062-4D74-8257-D694BF37ED95}" dt="2025-09-09T08:31:45.729" v="525" actId="931"/>
          <ac:spMkLst>
            <pc:docMk/>
            <pc:sldMk cId="2423969827" sldId="1608"/>
            <ac:spMk id="4" creationId="{10F322DA-2C0F-96DC-75EC-F699E66E57A1}"/>
          </ac:spMkLst>
        </pc:spChg>
        <pc:picChg chg="del">
          <ac:chgData name="Ben Snoeijs" userId="38dae942-6f41-4603-b777-0a6298aec018" providerId="ADAL" clId="{AB9D91BD-3062-4D74-8257-D694BF37ED95}" dt="2025-09-09T08:30:52.257" v="524" actId="478"/>
          <ac:picMkLst>
            <pc:docMk/>
            <pc:sldMk cId="2423969827" sldId="1608"/>
            <ac:picMk id="5" creationId="{A367A601-ED03-F846-8AF7-9784320A027A}"/>
          </ac:picMkLst>
        </pc:picChg>
        <pc:picChg chg="add mod ord">
          <ac:chgData name="Ben Snoeijs" userId="38dae942-6f41-4603-b777-0a6298aec018" providerId="ADAL" clId="{AB9D91BD-3062-4D74-8257-D694BF37ED95}" dt="2025-09-09T08:31:55.615" v="528" actId="167"/>
          <ac:picMkLst>
            <pc:docMk/>
            <pc:sldMk cId="2423969827" sldId="1608"/>
            <ac:picMk id="7" creationId="{F4FEEB40-8B9D-B2BF-B248-B324138AA11A}"/>
          </ac:picMkLst>
        </pc:picChg>
      </pc:sldChg>
      <pc:sldChg chg="del">
        <pc:chgData name="Ben Snoeijs" userId="38dae942-6f41-4603-b777-0a6298aec018" providerId="ADAL" clId="{AB9D91BD-3062-4D74-8257-D694BF37ED95}" dt="2025-09-09T08:24:02.380" v="372" actId="47"/>
        <pc:sldMkLst>
          <pc:docMk/>
          <pc:sldMk cId="3158885200" sldId="1608"/>
        </pc:sldMkLst>
      </pc:sldChg>
      <pc:sldChg chg="del">
        <pc:chgData name="Ben Snoeijs" userId="38dae942-6f41-4603-b777-0a6298aec018" providerId="ADAL" clId="{AB9D91BD-3062-4D74-8257-D694BF37ED95}" dt="2025-09-09T08:24:02.380" v="372" actId="47"/>
        <pc:sldMkLst>
          <pc:docMk/>
          <pc:sldMk cId="459734544" sldId="1609"/>
        </pc:sldMkLst>
      </pc:sldChg>
      <pc:sldMasterChg chg="delSldLayout">
        <pc:chgData name="Ben Snoeijs" userId="38dae942-6f41-4603-b777-0a6298aec018" providerId="ADAL" clId="{AB9D91BD-3062-4D74-8257-D694BF37ED95}" dt="2025-09-09T08:23:57.684" v="369" actId="47"/>
        <pc:sldMasterMkLst>
          <pc:docMk/>
          <pc:sldMasterMk cId="4106891514" sldId="2147483672"/>
        </pc:sldMasterMkLst>
        <pc:sldLayoutChg chg="del">
          <pc:chgData name="Ben Snoeijs" userId="38dae942-6f41-4603-b777-0a6298aec018" providerId="ADAL" clId="{AB9D91BD-3062-4D74-8257-D694BF37ED95}" dt="2025-09-09T08:23:57.684" v="369" actId="47"/>
          <pc:sldLayoutMkLst>
            <pc:docMk/>
            <pc:sldMasterMk cId="4106891514" sldId="2147483672"/>
            <pc:sldLayoutMk cId="4279936125" sldId="214748373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B7B4B-48BA-4C8A-B3D7-6E9B0EB49517}" type="datetimeFigureOut">
              <a:rPr lang="LID4096" smtClean="0"/>
              <a:t>09/09/2025</a:t>
            </a:fld>
            <a:endParaRPr lang="LID4096"/>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3705C5-0EAB-4ADE-A898-A41DA98A74E9}" type="slidenum">
              <a:rPr lang="LID4096" smtClean="0"/>
              <a:t>‹nr.›</a:t>
            </a:fld>
            <a:endParaRPr lang="LID4096"/>
          </a:p>
        </p:txBody>
      </p:sp>
    </p:spTree>
    <p:extLst>
      <p:ext uri="{BB962C8B-B14F-4D97-AF65-F5344CB8AC3E}">
        <p14:creationId xmlns:p14="http://schemas.microsoft.com/office/powerpoint/2010/main" val="29283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Kort gezegd: </a:t>
            </a:r>
            <a:r>
              <a:rPr lang="nl-NL" b="1" dirty="0"/>
              <a:t>chlorofyl = bladgroen</a:t>
            </a:r>
            <a:r>
              <a:rPr lang="nl-NL" dirty="0"/>
              <a:t>.</a:t>
            </a:r>
          </a:p>
          <a:p>
            <a:r>
              <a:rPr lang="nl-NL" dirty="0"/>
              <a:t>Het is het </a:t>
            </a:r>
            <a:r>
              <a:rPr lang="nl-NL" b="1" dirty="0"/>
              <a:t>groene kleurstofje</a:t>
            </a:r>
            <a:r>
              <a:rPr lang="nl-NL" dirty="0"/>
              <a:t> in </a:t>
            </a:r>
            <a:r>
              <a:rPr lang="nl-NL" b="1" dirty="0"/>
              <a:t>bladgroenkorrels (chloroplasten)</a:t>
            </a:r>
            <a:r>
              <a:rPr lang="nl-NL" dirty="0"/>
              <a:t>.</a:t>
            </a:r>
          </a:p>
          <a:p>
            <a:r>
              <a:rPr lang="nl-NL" dirty="0"/>
              <a:t>Het </a:t>
            </a:r>
            <a:r>
              <a:rPr lang="nl-NL" b="1" dirty="0"/>
              <a:t>vangt licht (vooral rood en blauw)</a:t>
            </a:r>
            <a:r>
              <a:rPr lang="nl-NL" dirty="0"/>
              <a:t> op zodat de plant </a:t>
            </a:r>
            <a:r>
              <a:rPr lang="nl-NL" b="1" dirty="0"/>
              <a:t>fotosynthese</a:t>
            </a:r>
            <a:r>
              <a:rPr lang="nl-NL" dirty="0"/>
              <a:t> kan doen: water + CO₂ → </a:t>
            </a:r>
            <a:r>
              <a:rPr lang="nl-NL" b="1" dirty="0"/>
              <a:t>suikers</a:t>
            </a:r>
            <a:r>
              <a:rPr lang="nl-NL" dirty="0"/>
              <a:t> + </a:t>
            </a:r>
            <a:r>
              <a:rPr lang="nl-NL" b="1" dirty="0"/>
              <a:t>zuurstof</a:t>
            </a:r>
            <a:r>
              <a:rPr lang="nl-NL" dirty="0"/>
              <a:t>.</a:t>
            </a:r>
          </a:p>
          <a:p>
            <a:r>
              <a:rPr lang="nl-NL" dirty="0"/>
              <a:t>Daarom lijken bladeren </a:t>
            </a:r>
            <a:r>
              <a:rPr lang="nl-NL" b="1" dirty="0"/>
              <a:t>groen</a:t>
            </a:r>
            <a:r>
              <a:rPr lang="nl-NL" dirty="0"/>
              <a:t> (groen licht wordt vooral teruggekaatst).</a:t>
            </a:r>
          </a:p>
          <a:p>
            <a:r>
              <a:rPr lang="nl-NL" dirty="0"/>
              <a:t>In de </a:t>
            </a:r>
            <a:r>
              <a:rPr lang="nl-NL" b="1" dirty="0"/>
              <a:t>herfst</a:t>
            </a:r>
            <a:r>
              <a:rPr lang="nl-NL" dirty="0"/>
              <a:t> breekt chlorofyl af; dan zie je gele/oranje bladkleuren.</a:t>
            </a:r>
          </a:p>
          <a:p>
            <a:endParaRPr lang="nl-NL" dirty="0"/>
          </a:p>
        </p:txBody>
      </p:sp>
      <p:sp>
        <p:nvSpPr>
          <p:cNvPr id="4" name="Tijdelijke aanduiding voor dianummer 3"/>
          <p:cNvSpPr>
            <a:spLocks noGrp="1"/>
          </p:cNvSpPr>
          <p:nvPr>
            <p:ph type="sldNum" sz="quarter" idx="5"/>
          </p:nvPr>
        </p:nvSpPr>
        <p:spPr/>
        <p:txBody>
          <a:bodyPr/>
          <a:lstStyle/>
          <a:p>
            <a:fld id="{7A3705C5-0EAB-4ADE-A898-A41DA98A74E9}" type="slidenum">
              <a:rPr lang="LID4096" smtClean="0"/>
              <a:t>5</a:t>
            </a:fld>
            <a:endParaRPr lang="LID4096"/>
          </a:p>
        </p:txBody>
      </p:sp>
    </p:spTree>
    <p:extLst>
      <p:ext uri="{BB962C8B-B14F-4D97-AF65-F5344CB8AC3E}">
        <p14:creationId xmlns:p14="http://schemas.microsoft.com/office/powerpoint/2010/main" val="986608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Alleen co2 + water dan de motor aan suiker </a:t>
            </a:r>
            <a:r>
              <a:rPr lang="nl-NL" dirty="0" err="1"/>
              <a:t>polus</a:t>
            </a:r>
            <a:r>
              <a:rPr lang="nl-NL" dirty="0"/>
              <a:t> licht</a:t>
            </a:r>
          </a:p>
        </p:txBody>
      </p:sp>
      <p:sp>
        <p:nvSpPr>
          <p:cNvPr id="4" name="Tijdelijke aanduiding voor dianummer 3"/>
          <p:cNvSpPr>
            <a:spLocks noGrp="1"/>
          </p:cNvSpPr>
          <p:nvPr>
            <p:ph type="sldNum" sz="quarter" idx="5"/>
          </p:nvPr>
        </p:nvSpPr>
        <p:spPr/>
        <p:txBody>
          <a:bodyPr/>
          <a:lstStyle/>
          <a:p>
            <a:fld id="{7A3705C5-0EAB-4ADE-A898-A41DA98A74E9}" type="slidenum">
              <a:rPr lang="LID4096" smtClean="0"/>
              <a:t>6</a:t>
            </a:fld>
            <a:endParaRPr lang="LID4096"/>
          </a:p>
        </p:txBody>
      </p:sp>
    </p:spTree>
    <p:extLst>
      <p:ext uri="{BB962C8B-B14F-4D97-AF65-F5344CB8AC3E}">
        <p14:creationId xmlns:p14="http://schemas.microsoft.com/office/powerpoint/2010/main" val="135682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dirty="0">
                <a:effectLst/>
                <a:latin typeface="Arial" panose="020B0604020202020204" pitchFamily="34" charset="0"/>
                <a:ea typeface="Calibri" panose="020F0502020204030204" pitchFamily="34" charset="0"/>
              </a:rPr>
              <a:t>Computers are not just laptops and desktops PCs, they all around us, inside phones, games consoles, TVs and even cars.</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91831F-4EB0-A94A-A132-4C9A8B82ADF3}"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8155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Courier New" panose="02070309020205020404" pitchFamily="49" charset="0"/>
              <a:buChar char="o"/>
            </a:pPr>
            <a:r>
              <a:rPr lang="en-GB" sz="900" b="1" dirty="0">
                <a:effectLst/>
                <a:latin typeface="Arial" panose="020B0604020202020204" pitchFamily="34" charset="0"/>
                <a:ea typeface="Calibri" panose="020F0502020204030204" pitchFamily="34" charset="0"/>
              </a:rPr>
              <a:t>LEDs</a:t>
            </a:r>
            <a:r>
              <a:rPr lang="en-GB" sz="900" dirty="0">
                <a:effectLst/>
                <a:latin typeface="Arial" panose="020B0604020202020204" pitchFamily="34" charset="0"/>
                <a:ea typeface="Calibri" panose="020F0502020204030204" pitchFamily="34" charset="0"/>
              </a:rPr>
              <a:t> are light emitting diodes, the lights on the front of the micro:bit.</a:t>
            </a:r>
          </a:p>
          <a:p>
            <a:pPr marL="742950" lvl="1" indent="-285750">
              <a:buFont typeface="Courier New" panose="02070309020205020404" pitchFamily="49" charset="0"/>
              <a:buChar char="o"/>
            </a:pPr>
            <a:r>
              <a:rPr lang="en-GB" sz="900" dirty="0">
                <a:effectLst/>
                <a:latin typeface="Arial" panose="020B0604020202020204" pitchFamily="34" charset="0"/>
                <a:ea typeface="Calibri" panose="020F0502020204030204" pitchFamily="34" charset="0"/>
              </a:rPr>
              <a:t>Information coming out of a computer is called an </a:t>
            </a:r>
            <a:r>
              <a:rPr lang="en-GB" sz="900" b="1" dirty="0">
                <a:effectLst/>
                <a:latin typeface="Arial" panose="020B0604020202020204" pitchFamily="34" charset="0"/>
                <a:ea typeface="Calibri" panose="020F0502020204030204" pitchFamily="34" charset="0"/>
              </a:rPr>
              <a:t>output</a:t>
            </a:r>
            <a:r>
              <a:rPr lang="en-GB" sz="900" dirty="0">
                <a:effectLst/>
                <a:latin typeface="Arial" panose="020B0604020202020204" pitchFamily="34" charset="0"/>
                <a:ea typeface="Calibri" panose="020F0502020204030204" pitchFamily="34" charset="0"/>
              </a:rPr>
              <a:t>.</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91831F-4EB0-A94A-A132-4C9A8B82ADF3}"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99151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639AB-B7A9-D4ED-3A75-E4F61CAAEFD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LID4096"/>
          </a:p>
        </p:txBody>
      </p:sp>
      <p:sp>
        <p:nvSpPr>
          <p:cNvPr id="3" name="Ondertitel 2">
            <a:extLst>
              <a:ext uri="{FF2B5EF4-FFF2-40B4-BE49-F238E27FC236}">
                <a16:creationId xmlns:a16="http://schemas.microsoft.com/office/drawing/2014/main" id="{5DED9AA0-6871-31A1-FB0C-331AFC174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LID4096"/>
          </a:p>
        </p:txBody>
      </p:sp>
      <p:sp>
        <p:nvSpPr>
          <p:cNvPr id="4" name="Tijdelijke aanduiding voor datum 3">
            <a:extLst>
              <a:ext uri="{FF2B5EF4-FFF2-40B4-BE49-F238E27FC236}">
                <a16:creationId xmlns:a16="http://schemas.microsoft.com/office/drawing/2014/main" id="{B1623E25-5A3C-4051-8C7E-85D95098D685}"/>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15FF4FA9-BCBC-02E6-F180-2C66E2BD90A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E0987DA-76E1-68DA-8DEF-CAF96D8D75A6}"/>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3813437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F636C-E262-BBC2-C6FD-3FAF0746C427}"/>
              </a:ext>
            </a:extLst>
          </p:cNvPr>
          <p:cNvSpPr>
            <a:spLocks noGrp="1"/>
          </p:cNvSpPr>
          <p:nvPr>
            <p:ph type="title"/>
          </p:nvPr>
        </p:nvSpPr>
        <p:spPr/>
        <p:txBody>
          <a:bodyPr/>
          <a:lstStyle/>
          <a:p>
            <a:r>
              <a:rPr lang="nl-NL"/>
              <a:t>Klik om stijl te bewerken</a:t>
            </a:r>
            <a:endParaRPr lang="LID4096"/>
          </a:p>
        </p:txBody>
      </p:sp>
      <p:sp>
        <p:nvSpPr>
          <p:cNvPr id="3" name="Tijdelijke aanduiding voor inhoud 2">
            <a:extLst>
              <a:ext uri="{FF2B5EF4-FFF2-40B4-BE49-F238E27FC236}">
                <a16:creationId xmlns:a16="http://schemas.microsoft.com/office/drawing/2014/main" id="{8D742233-7CDF-A95F-C0B4-D0BC484DC66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datum 3">
            <a:extLst>
              <a:ext uri="{FF2B5EF4-FFF2-40B4-BE49-F238E27FC236}">
                <a16:creationId xmlns:a16="http://schemas.microsoft.com/office/drawing/2014/main" id="{DFB3B567-029F-629F-ADA0-682A324C9A54}"/>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BDAD7EB0-7A00-AEBA-C7BA-F6D675DA72E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2D38A62-4043-2B1C-A977-86408DFCA903}"/>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118506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B1E7B9-201B-44DA-07E7-271E6645072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LID4096"/>
          </a:p>
        </p:txBody>
      </p:sp>
      <p:sp>
        <p:nvSpPr>
          <p:cNvPr id="3" name="Tijdelijke aanduiding voor tekst 2">
            <a:extLst>
              <a:ext uri="{FF2B5EF4-FFF2-40B4-BE49-F238E27FC236}">
                <a16:creationId xmlns:a16="http://schemas.microsoft.com/office/drawing/2014/main" id="{0DDEAD94-8659-3AB1-3255-453DB0E258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D5AB700-1388-ECDB-FD75-EF8DE1DB7DD1}"/>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DECE3160-EC6C-0D82-4654-F5FD7028F1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54ABC95-85F7-ED93-1D50-153989442B80}"/>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391113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6BA6D-5C22-B221-0C40-733A9BBCA4BA}"/>
              </a:ext>
            </a:extLst>
          </p:cNvPr>
          <p:cNvSpPr>
            <a:spLocks noGrp="1"/>
          </p:cNvSpPr>
          <p:nvPr>
            <p:ph type="title"/>
          </p:nvPr>
        </p:nvSpPr>
        <p:spPr/>
        <p:txBody>
          <a:bodyPr/>
          <a:lstStyle/>
          <a:p>
            <a:r>
              <a:rPr lang="nl-NL"/>
              <a:t>Klik om stijl te bewerken</a:t>
            </a:r>
            <a:endParaRPr lang="LID4096"/>
          </a:p>
        </p:txBody>
      </p:sp>
      <p:sp>
        <p:nvSpPr>
          <p:cNvPr id="3" name="Tijdelijke aanduiding voor inhoud 2">
            <a:extLst>
              <a:ext uri="{FF2B5EF4-FFF2-40B4-BE49-F238E27FC236}">
                <a16:creationId xmlns:a16="http://schemas.microsoft.com/office/drawing/2014/main" id="{AD1564A1-00BD-2619-35C2-98085610CA6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inhoud 3">
            <a:extLst>
              <a:ext uri="{FF2B5EF4-FFF2-40B4-BE49-F238E27FC236}">
                <a16:creationId xmlns:a16="http://schemas.microsoft.com/office/drawing/2014/main" id="{C40D2AE5-EC83-4607-6FDD-D2D3254AE88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5" name="Tijdelijke aanduiding voor datum 4">
            <a:extLst>
              <a:ext uri="{FF2B5EF4-FFF2-40B4-BE49-F238E27FC236}">
                <a16:creationId xmlns:a16="http://schemas.microsoft.com/office/drawing/2014/main" id="{310EC0FD-3F95-765A-0195-9F951F213F28}"/>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6" name="Tijdelijke aanduiding voor voettekst 5">
            <a:extLst>
              <a:ext uri="{FF2B5EF4-FFF2-40B4-BE49-F238E27FC236}">
                <a16:creationId xmlns:a16="http://schemas.microsoft.com/office/drawing/2014/main" id="{97AB3296-C86F-1C34-7250-EC02EC9A788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72FE797-13F0-F1CD-176A-206746D53DA0}"/>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3905097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87A69D-FB0B-CB14-8055-B7EDBA391AFC}"/>
              </a:ext>
            </a:extLst>
          </p:cNvPr>
          <p:cNvSpPr>
            <a:spLocks noGrp="1"/>
          </p:cNvSpPr>
          <p:nvPr>
            <p:ph type="title"/>
          </p:nvPr>
        </p:nvSpPr>
        <p:spPr>
          <a:xfrm>
            <a:off x="839788" y="365125"/>
            <a:ext cx="10515600" cy="1325563"/>
          </a:xfrm>
        </p:spPr>
        <p:txBody>
          <a:bodyPr/>
          <a:lstStyle/>
          <a:p>
            <a:r>
              <a:rPr lang="nl-NL"/>
              <a:t>Klik om stijl te bewerken</a:t>
            </a:r>
            <a:endParaRPr lang="LID4096"/>
          </a:p>
        </p:txBody>
      </p:sp>
      <p:sp>
        <p:nvSpPr>
          <p:cNvPr id="3" name="Tijdelijke aanduiding voor tekst 2">
            <a:extLst>
              <a:ext uri="{FF2B5EF4-FFF2-40B4-BE49-F238E27FC236}">
                <a16:creationId xmlns:a16="http://schemas.microsoft.com/office/drawing/2014/main" id="{1EF5FAD4-9864-1881-7901-9C18AEB0A2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76D1C43-0819-4F78-FDE6-F9DC6C5DE04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5" name="Tijdelijke aanduiding voor tekst 4">
            <a:extLst>
              <a:ext uri="{FF2B5EF4-FFF2-40B4-BE49-F238E27FC236}">
                <a16:creationId xmlns:a16="http://schemas.microsoft.com/office/drawing/2014/main" id="{8FB761FB-F47F-E208-5498-417257170A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B412B78-4B4D-FA1D-3721-15815549C46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7" name="Tijdelijke aanduiding voor datum 6">
            <a:extLst>
              <a:ext uri="{FF2B5EF4-FFF2-40B4-BE49-F238E27FC236}">
                <a16:creationId xmlns:a16="http://schemas.microsoft.com/office/drawing/2014/main" id="{E2792CC8-E65F-D6E3-5FC7-1C162C2471E7}"/>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8" name="Tijdelijke aanduiding voor voettekst 7">
            <a:extLst>
              <a:ext uri="{FF2B5EF4-FFF2-40B4-BE49-F238E27FC236}">
                <a16:creationId xmlns:a16="http://schemas.microsoft.com/office/drawing/2014/main" id="{0463A2A8-D7F8-F80A-DD4C-D17C45D7484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7DED07D-9035-9DF9-BF16-41E7396D46BB}"/>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1855378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DABE5B-0D6E-F958-9BC5-D8C79C389688}"/>
              </a:ext>
            </a:extLst>
          </p:cNvPr>
          <p:cNvSpPr>
            <a:spLocks noGrp="1"/>
          </p:cNvSpPr>
          <p:nvPr>
            <p:ph type="title"/>
          </p:nvPr>
        </p:nvSpPr>
        <p:spPr/>
        <p:txBody>
          <a:bodyPr/>
          <a:lstStyle/>
          <a:p>
            <a:r>
              <a:rPr lang="nl-NL"/>
              <a:t>Klik om stijl te bewerken</a:t>
            </a:r>
            <a:endParaRPr lang="LID4096"/>
          </a:p>
        </p:txBody>
      </p:sp>
      <p:sp>
        <p:nvSpPr>
          <p:cNvPr id="3" name="Tijdelijke aanduiding voor datum 2">
            <a:extLst>
              <a:ext uri="{FF2B5EF4-FFF2-40B4-BE49-F238E27FC236}">
                <a16:creationId xmlns:a16="http://schemas.microsoft.com/office/drawing/2014/main" id="{F5652789-795B-CDF2-96B7-52FBB88BCB36}"/>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4" name="Tijdelijke aanduiding voor voettekst 3">
            <a:extLst>
              <a:ext uri="{FF2B5EF4-FFF2-40B4-BE49-F238E27FC236}">
                <a16:creationId xmlns:a16="http://schemas.microsoft.com/office/drawing/2014/main" id="{0168AF2D-DB7E-908E-5089-A76F3CFCF47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D0EB6E9-DF4C-BD0D-600F-3C8633006B6A}"/>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382091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1347E48-6B6D-F00D-89C8-C8018B7D9BFB}"/>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3" name="Tijdelijke aanduiding voor voettekst 2">
            <a:extLst>
              <a:ext uri="{FF2B5EF4-FFF2-40B4-BE49-F238E27FC236}">
                <a16:creationId xmlns:a16="http://schemas.microsoft.com/office/drawing/2014/main" id="{80573DEB-82CF-F0D1-2993-3232D806F5E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46E5D7A-404E-E20F-BEB9-9186F1C9B2FC}"/>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1091635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6AF62C-3A1B-7F1F-ED49-BDA1E90A254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LID4096"/>
          </a:p>
        </p:txBody>
      </p:sp>
      <p:sp>
        <p:nvSpPr>
          <p:cNvPr id="3" name="Tijdelijke aanduiding voor inhoud 2">
            <a:extLst>
              <a:ext uri="{FF2B5EF4-FFF2-40B4-BE49-F238E27FC236}">
                <a16:creationId xmlns:a16="http://schemas.microsoft.com/office/drawing/2014/main" id="{AAE16A7A-624E-16B2-C4EC-4697B9BE04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tekst 3">
            <a:extLst>
              <a:ext uri="{FF2B5EF4-FFF2-40B4-BE49-F238E27FC236}">
                <a16:creationId xmlns:a16="http://schemas.microsoft.com/office/drawing/2014/main" id="{5CB62ACD-5C4C-063D-4035-D4406898F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8468289-BCA6-1D60-05D8-A2662F77DA9A}"/>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6" name="Tijdelijke aanduiding voor voettekst 5">
            <a:extLst>
              <a:ext uri="{FF2B5EF4-FFF2-40B4-BE49-F238E27FC236}">
                <a16:creationId xmlns:a16="http://schemas.microsoft.com/office/drawing/2014/main" id="{BDDF77FF-AE7B-0C14-FB42-BD4590D2EEA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A0BB5DB-029F-3B52-2B5A-63E244813337}"/>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2660710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C1B08-C308-DDCB-B0CD-3755BC551FB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LID4096"/>
          </a:p>
        </p:txBody>
      </p:sp>
      <p:sp>
        <p:nvSpPr>
          <p:cNvPr id="3" name="Tijdelijke aanduiding voor afbeelding 2">
            <a:extLst>
              <a:ext uri="{FF2B5EF4-FFF2-40B4-BE49-F238E27FC236}">
                <a16:creationId xmlns:a16="http://schemas.microsoft.com/office/drawing/2014/main" id="{6F2FE329-9A30-6097-82B1-18BF2E80C1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ijdelijke aanduiding voor tekst 3">
            <a:extLst>
              <a:ext uri="{FF2B5EF4-FFF2-40B4-BE49-F238E27FC236}">
                <a16:creationId xmlns:a16="http://schemas.microsoft.com/office/drawing/2014/main" id="{27E01DB1-F80D-8523-B6AA-1C980E5448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E0F0A9B-1BF3-0316-A25D-C6B52819988C}"/>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6" name="Tijdelijke aanduiding voor voettekst 5">
            <a:extLst>
              <a:ext uri="{FF2B5EF4-FFF2-40B4-BE49-F238E27FC236}">
                <a16:creationId xmlns:a16="http://schemas.microsoft.com/office/drawing/2014/main" id="{2486E640-6E45-9F5E-AF1D-352EE3B5A6F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389A42F-3E88-BDE8-437A-8E7A071D16C8}"/>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1731002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3A432D-2877-E958-5BAB-47667528B247}"/>
              </a:ext>
            </a:extLst>
          </p:cNvPr>
          <p:cNvSpPr>
            <a:spLocks noGrp="1"/>
          </p:cNvSpPr>
          <p:nvPr>
            <p:ph type="title"/>
          </p:nvPr>
        </p:nvSpPr>
        <p:spPr/>
        <p:txBody>
          <a:bodyPr/>
          <a:lstStyle/>
          <a:p>
            <a:r>
              <a:rPr lang="nl-NL"/>
              <a:t>Klik om stijl te bewerken</a:t>
            </a:r>
            <a:endParaRPr lang="LID4096"/>
          </a:p>
        </p:txBody>
      </p:sp>
      <p:sp>
        <p:nvSpPr>
          <p:cNvPr id="3" name="Tijdelijke aanduiding voor verticale tekst 2">
            <a:extLst>
              <a:ext uri="{FF2B5EF4-FFF2-40B4-BE49-F238E27FC236}">
                <a16:creationId xmlns:a16="http://schemas.microsoft.com/office/drawing/2014/main" id="{01C78631-BA65-B176-A218-343CC518DA8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datum 3">
            <a:extLst>
              <a:ext uri="{FF2B5EF4-FFF2-40B4-BE49-F238E27FC236}">
                <a16:creationId xmlns:a16="http://schemas.microsoft.com/office/drawing/2014/main" id="{2B3C935B-5B17-8FD6-BD6D-C3D148CB171D}"/>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98A17DE2-495F-7A75-78C7-9D0BCB253C7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E7AD129-096A-C464-7B36-CBF6886B8449}"/>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256378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58EF845-2899-BB9F-C1A8-1353D18941ED}"/>
              </a:ext>
            </a:extLst>
          </p:cNvPr>
          <p:cNvSpPr>
            <a:spLocks noGrp="1"/>
          </p:cNvSpPr>
          <p:nvPr>
            <p:ph type="title" orient="vert"/>
          </p:nvPr>
        </p:nvSpPr>
        <p:spPr>
          <a:xfrm>
            <a:off x="8724900" y="365125"/>
            <a:ext cx="2628900" cy="5811838"/>
          </a:xfrm>
        </p:spPr>
        <p:txBody>
          <a:bodyPr vert="eaVert"/>
          <a:lstStyle/>
          <a:p>
            <a:r>
              <a:rPr lang="nl-NL"/>
              <a:t>Klik om stijl te bewerken</a:t>
            </a:r>
            <a:endParaRPr lang="LID4096"/>
          </a:p>
        </p:txBody>
      </p:sp>
      <p:sp>
        <p:nvSpPr>
          <p:cNvPr id="3" name="Tijdelijke aanduiding voor verticale tekst 2">
            <a:extLst>
              <a:ext uri="{FF2B5EF4-FFF2-40B4-BE49-F238E27FC236}">
                <a16:creationId xmlns:a16="http://schemas.microsoft.com/office/drawing/2014/main" id="{1AA1A63D-55D5-73AF-0D8B-ED8CEF5CF83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datum 3">
            <a:extLst>
              <a:ext uri="{FF2B5EF4-FFF2-40B4-BE49-F238E27FC236}">
                <a16:creationId xmlns:a16="http://schemas.microsoft.com/office/drawing/2014/main" id="{D8D04EA0-DB18-6804-5118-0DCCDEBCEEA4}"/>
              </a:ext>
            </a:extLst>
          </p:cNvPr>
          <p:cNvSpPr>
            <a:spLocks noGrp="1"/>
          </p:cNvSpPr>
          <p:nvPr>
            <p:ph type="dt" sz="half" idx="10"/>
          </p:nvPr>
        </p:nvSpPr>
        <p:spPr/>
        <p:txBody>
          <a:body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5A441F15-FB6D-5DA2-1104-719B05B02BE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B7B99C2-B4DA-2E3A-4F73-899772232632}"/>
              </a:ext>
            </a:extLst>
          </p:cNvPr>
          <p:cNvSpPr>
            <a:spLocks noGrp="1"/>
          </p:cNvSpPr>
          <p:nvPr>
            <p:ph type="sldNum" sz="quarter" idx="12"/>
          </p:nvPr>
        </p:nvSpPr>
        <p:spPr/>
        <p:txBody>
          <a:bodyPr/>
          <a:lstStyle/>
          <a:p>
            <a:fld id="{BE8440F8-297E-403D-8BB5-8E79AC04BC1F}" type="slidenum">
              <a:rPr lang="nl-NL" smtClean="0"/>
              <a:t>‹nr.›</a:t>
            </a:fld>
            <a:endParaRPr lang="nl-NL"/>
          </a:p>
        </p:txBody>
      </p:sp>
    </p:spTree>
    <p:extLst>
      <p:ext uri="{BB962C8B-B14F-4D97-AF65-F5344CB8AC3E}">
        <p14:creationId xmlns:p14="http://schemas.microsoft.com/office/powerpoint/2010/main" val="309046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IGHT MAIN">
    <p:spTree>
      <p:nvGrpSpPr>
        <p:cNvPr id="1" name=""/>
        <p:cNvGrpSpPr/>
        <p:nvPr/>
      </p:nvGrpSpPr>
      <p:grpSpPr>
        <a:xfrm>
          <a:off x="0" y="0"/>
          <a:ext cx="0" cy="0"/>
          <a:chOff x="0" y="0"/>
          <a:chExt cx="0" cy="0"/>
        </a:xfrm>
      </p:grpSpPr>
      <p:sp>
        <p:nvSpPr>
          <p:cNvPr id="79"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i="0" dirty="0">
              <a:latin typeface="Arial Bold" charset="0"/>
              <a:ea typeface="Arial Bold" charset="0"/>
              <a:cs typeface="Arial Bold" charset="0"/>
            </a:endParaRPr>
          </a:p>
        </p:txBody>
      </p:sp>
      <p:sp>
        <p:nvSpPr>
          <p:cNvPr id="80" name="Title Text"/>
          <p:cNvSpPr txBox="1">
            <a:spLocks noGrp="1"/>
          </p:cNvSpPr>
          <p:nvPr>
            <p:ph type="title"/>
          </p:nvPr>
        </p:nvSpPr>
        <p:spPr>
          <a:xfrm>
            <a:off x="360883" y="189855"/>
            <a:ext cx="9249818" cy="571041"/>
          </a:xfrm>
          <a:prstGeom prst="rect">
            <a:avLst/>
          </a:prstGeom>
        </p:spPr>
        <p:txBody>
          <a:bodyPr anchor="t"/>
          <a:lstStyle>
            <a:lvl1pPr defTabSz="321469">
              <a:lnSpc>
                <a:spcPct val="100000"/>
              </a:lnSpc>
              <a:defRPr sz="3000" b="0" i="0">
                <a:solidFill>
                  <a:srgbClr val="000000"/>
                </a:solidFill>
                <a:latin typeface="Arial" charset="0"/>
                <a:ea typeface="Arial" charset="0"/>
                <a:cs typeface="Arial" charset="0"/>
                <a:sym typeface="Helvetica"/>
              </a:defRPr>
            </a:lvl1pPr>
          </a:lstStyle>
          <a:p>
            <a:r>
              <a:rPr dirty="0"/>
              <a:t>Title Text</a:t>
            </a:r>
          </a:p>
        </p:txBody>
      </p:sp>
      <p:sp>
        <p:nvSpPr>
          <p:cNvPr id="81" name="Text"/>
          <p:cNvSpPr txBox="1">
            <a:spLocks noGrp="1"/>
          </p:cNvSpPr>
          <p:nvPr>
            <p:ph type="body" sz="quarter" idx="13"/>
          </p:nvPr>
        </p:nvSpPr>
        <p:spPr>
          <a:xfrm>
            <a:off x="360883" y="641781"/>
            <a:ext cx="9249818" cy="577081"/>
          </a:xfrm>
          <a:prstGeom prst="rect">
            <a:avLst/>
          </a:prstGeom>
        </p:spPr>
        <p:txBody>
          <a:bodyPr>
            <a:spAutoFit/>
          </a:bodyPr>
          <a:lstStyle>
            <a:lvl1pPr marL="0" indent="0">
              <a:buSzTx/>
              <a:buNone/>
              <a:defRPr sz="3500">
                <a:solidFill>
                  <a:srgbClr val="929292"/>
                </a:solidFill>
              </a:defRPr>
            </a:lvl1pPr>
          </a:lstStyle>
          <a:p>
            <a:pPr marL="0" indent="0">
              <a:buSzTx/>
              <a:buNone/>
              <a:defRPr sz="3500">
                <a:solidFill>
                  <a:srgbClr val="929292"/>
                </a:solidFill>
              </a:defRPr>
            </a:pPr>
            <a:endParaRPr/>
          </a:p>
        </p:txBody>
      </p:sp>
    </p:spTree>
    <p:extLst>
      <p:ext uri="{BB962C8B-B14F-4D97-AF65-F5344CB8AC3E}">
        <p14:creationId xmlns:p14="http://schemas.microsoft.com/office/powerpoint/2010/main" val="11035831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CA74D6D6-39CE-742B-6D4C-33E566EF85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812" y="1196017"/>
            <a:ext cx="3627475" cy="594155"/>
          </a:xfrm>
          <a:prstGeom prst="rect">
            <a:avLst/>
          </a:prstGeom>
        </p:spPr>
      </p:pic>
      <p:sp>
        <p:nvSpPr>
          <p:cNvPr id="37" name="TextBox 36">
            <a:extLst>
              <a:ext uri="{FF2B5EF4-FFF2-40B4-BE49-F238E27FC236}">
                <a16:creationId xmlns:a16="http://schemas.microsoft.com/office/drawing/2014/main" id="{EAB0DE2E-6079-1441-7D04-CBCCBD273E09}"/>
              </a:ext>
            </a:extLst>
          </p:cNvPr>
          <p:cNvSpPr txBox="1"/>
          <p:nvPr userDrawn="1"/>
        </p:nvSpPr>
        <p:spPr>
          <a:xfrm>
            <a:off x="976493" y="2010014"/>
            <a:ext cx="4888992" cy="1200457"/>
          </a:xfrm>
          <a:prstGeom prst="rect">
            <a:avLst/>
          </a:prstGeom>
          <a:noFill/>
        </p:spPr>
        <p:txBody>
          <a:bodyPr wrap="square" rtlCol="0">
            <a:spAutoFit/>
          </a:body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667" b="0" i="0" kern="1200" dirty="0">
                <a:solidFill>
                  <a:srgbClr val="00A000"/>
                </a:solidFill>
                <a:latin typeface="Arial" panose="020B0604020202020204" pitchFamily="34" charset="0"/>
                <a:ea typeface="+mn-ea"/>
                <a:cs typeface="+mn-cs"/>
              </a:rPr>
              <a:t>First lessons with </a:t>
            </a:r>
            <a:r>
              <a:rPr lang="en-GB" sz="2667" b="0" i="0" kern="1200" dirty="0" err="1">
                <a:solidFill>
                  <a:srgbClr val="00A000"/>
                </a:solidFill>
                <a:latin typeface="Arial" panose="020B0604020202020204" pitchFamily="34" charset="0"/>
                <a:ea typeface="+mn-ea"/>
                <a:cs typeface="+mn-cs"/>
              </a:rPr>
              <a:t>MakeCode</a:t>
            </a:r>
            <a:r>
              <a:rPr lang="en-GB" sz="2667" b="0" i="0" kern="1200" dirty="0">
                <a:solidFill>
                  <a:srgbClr val="00A000"/>
                </a:solidFill>
                <a:latin typeface="Arial" panose="020B0604020202020204" pitchFamily="34" charset="0"/>
                <a:ea typeface="+mn-ea"/>
                <a:cs typeface="+mn-cs"/>
              </a:rPr>
              <a:t> and the </a:t>
            </a:r>
            <a:r>
              <a:rPr lang="en-GB" sz="2667" b="0" i="0" kern="1200" dirty="0" err="1">
                <a:solidFill>
                  <a:srgbClr val="00A000"/>
                </a:solidFill>
                <a:latin typeface="Arial" panose="020B0604020202020204" pitchFamily="34" charset="0"/>
                <a:ea typeface="+mn-ea"/>
                <a:cs typeface="+mn-cs"/>
              </a:rPr>
              <a:t>micro:bit</a:t>
            </a:r>
            <a:endParaRPr lang="en-GB" sz="2667" b="0" i="0" kern="1200" dirty="0">
              <a:solidFill>
                <a:srgbClr val="00A000"/>
              </a:solidFill>
              <a:latin typeface="Arial" panose="020B0604020202020204" pitchFamily="34" charset="0"/>
              <a:ea typeface="+mn-ea"/>
              <a:cs typeface="+mn-cs"/>
            </a:endParaRPr>
          </a:p>
          <a:p>
            <a:endParaRPr lang="en-US" sz="2400" dirty="0">
              <a:solidFill>
                <a:srgbClr val="00C802"/>
              </a:solidFill>
            </a:endParaRPr>
          </a:p>
        </p:txBody>
      </p:sp>
      <p:sp>
        <p:nvSpPr>
          <p:cNvPr id="2" name="Title 1"/>
          <p:cNvSpPr>
            <a:spLocks noGrp="1"/>
          </p:cNvSpPr>
          <p:nvPr>
            <p:ph type="ctrTitle" hasCustomPrompt="1"/>
          </p:nvPr>
        </p:nvSpPr>
        <p:spPr>
          <a:xfrm>
            <a:off x="1092247" y="3126259"/>
            <a:ext cx="6692828" cy="1625060"/>
          </a:xfrm>
        </p:spPr>
        <p:txBody>
          <a:bodyPr wrap="square" lIns="0" tIns="0" rIns="0" bIns="0" anchor="t" anchorCtr="0">
            <a:spAutoFit/>
          </a:bodyPr>
          <a:lstStyle>
            <a:lvl1pPr algn="l">
              <a:defRPr sz="5867">
                <a:solidFill>
                  <a:srgbClr val="000000"/>
                </a:solidFill>
              </a:defRPr>
            </a:lvl1pPr>
          </a:lstStyle>
          <a:p>
            <a:r>
              <a:rPr lang="en-GB" dirty="0"/>
              <a:t>Click to edit Lesson Title</a:t>
            </a:r>
            <a:endParaRPr lang="en-US" dirty="0"/>
          </a:p>
        </p:txBody>
      </p:sp>
    </p:spTree>
    <p:extLst>
      <p:ext uri="{BB962C8B-B14F-4D97-AF65-F5344CB8AC3E}">
        <p14:creationId xmlns:p14="http://schemas.microsoft.com/office/powerpoint/2010/main" val="32184855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FED73E-0167-86BC-76AB-525A021F4D39}"/>
              </a:ext>
            </a:extLst>
          </p:cNvPr>
          <p:cNvPicPr>
            <a:picLocks noChangeAspect="1"/>
          </p:cNvPicPr>
          <p:nvPr userDrawn="1"/>
        </p:nvPicPr>
        <p:blipFill>
          <a:blip r:embed="rId2"/>
          <a:srcRect/>
          <a:stretch/>
        </p:blipFill>
        <p:spPr>
          <a:xfrm>
            <a:off x="2" y="-253998"/>
            <a:ext cx="12191997" cy="7111999"/>
          </a:xfrm>
          <a:prstGeom prst="rect">
            <a:avLst/>
          </a:prstGeom>
        </p:spPr>
      </p:pic>
      <p:sp>
        <p:nvSpPr>
          <p:cNvPr id="7" name="Freeform 6">
            <a:extLst>
              <a:ext uri="{FF2B5EF4-FFF2-40B4-BE49-F238E27FC236}">
                <a16:creationId xmlns:a16="http://schemas.microsoft.com/office/drawing/2014/main" id="{0D9C7407-B083-E1DD-02C9-633979839614}"/>
              </a:ext>
            </a:extLst>
          </p:cNvPr>
          <p:cNvSpPr/>
          <p:nvPr userDrawn="1"/>
        </p:nvSpPr>
        <p:spPr>
          <a:xfrm>
            <a:off x="5437632" y="950976"/>
            <a:ext cx="1426464" cy="1316736"/>
          </a:xfrm>
          <a:custGeom>
            <a:avLst/>
            <a:gdLst>
              <a:gd name="connsiteX0" fmla="*/ 228600 w 1069848"/>
              <a:gd name="connsiteY0" fmla="*/ 36576 h 987552"/>
              <a:gd name="connsiteX1" fmla="*/ 0 w 1069848"/>
              <a:gd name="connsiteY1" fmla="*/ 658368 h 987552"/>
              <a:gd name="connsiteX2" fmla="*/ 109728 w 1069848"/>
              <a:gd name="connsiteY2" fmla="*/ 859536 h 987552"/>
              <a:gd name="connsiteX3" fmla="*/ 356616 w 1069848"/>
              <a:gd name="connsiteY3" fmla="*/ 877824 h 987552"/>
              <a:gd name="connsiteX4" fmla="*/ 640080 w 1069848"/>
              <a:gd name="connsiteY4" fmla="*/ 987552 h 987552"/>
              <a:gd name="connsiteX5" fmla="*/ 1014984 w 1069848"/>
              <a:gd name="connsiteY5" fmla="*/ 969264 h 987552"/>
              <a:gd name="connsiteX6" fmla="*/ 1042416 w 1069848"/>
              <a:gd name="connsiteY6" fmla="*/ 722376 h 987552"/>
              <a:gd name="connsiteX7" fmla="*/ 1069848 w 1069848"/>
              <a:gd name="connsiteY7" fmla="*/ 246888 h 987552"/>
              <a:gd name="connsiteX8" fmla="*/ 850392 w 1069848"/>
              <a:gd name="connsiteY8" fmla="*/ 0 h 987552"/>
              <a:gd name="connsiteX9" fmla="*/ 228600 w 1069848"/>
              <a:gd name="connsiteY9" fmla="*/ 36576 h 987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848" h="987552">
                <a:moveTo>
                  <a:pt x="228600" y="36576"/>
                </a:moveTo>
                <a:lnTo>
                  <a:pt x="0" y="658368"/>
                </a:lnTo>
                <a:lnTo>
                  <a:pt x="109728" y="859536"/>
                </a:lnTo>
                <a:lnTo>
                  <a:pt x="356616" y="877824"/>
                </a:lnTo>
                <a:lnTo>
                  <a:pt x="640080" y="987552"/>
                </a:lnTo>
                <a:lnTo>
                  <a:pt x="1014984" y="969264"/>
                </a:lnTo>
                <a:lnTo>
                  <a:pt x="1042416" y="722376"/>
                </a:lnTo>
                <a:lnTo>
                  <a:pt x="1069848" y="246888"/>
                </a:lnTo>
                <a:lnTo>
                  <a:pt x="850392" y="0"/>
                </a:lnTo>
                <a:lnTo>
                  <a:pt x="228600" y="36576"/>
                </a:lnTo>
                <a:close/>
              </a:path>
            </a:pathLst>
          </a:custGeom>
          <a:solidFill>
            <a:srgbClr val="00C8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A picture containing black, darkness, black and white&#10;&#10;Description automatically generated">
            <a:extLst>
              <a:ext uri="{FF2B5EF4-FFF2-40B4-BE49-F238E27FC236}">
                <a16:creationId xmlns:a16="http://schemas.microsoft.com/office/drawing/2014/main" id="{68087F39-7CDA-9F46-E5A8-0C76F1518E1B}"/>
              </a:ext>
            </a:extLst>
          </p:cNvPr>
          <p:cNvPicPr>
            <a:picLocks noChangeAspect="1"/>
          </p:cNvPicPr>
          <p:nvPr userDrawn="1"/>
        </p:nvPicPr>
        <p:blipFill>
          <a:blip r:embed="rId3"/>
          <a:stretch>
            <a:fillRect/>
          </a:stretch>
        </p:blipFill>
        <p:spPr>
          <a:xfrm>
            <a:off x="5528331" y="720187"/>
            <a:ext cx="1524000" cy="1524000"/>
          </a:xfrm>
          <a:prstGeom prst="rect">
            <a:avLst/>
          </a:prstGeom>
        </p:spPr>
      </p:pic>
      <p:pic>
        <p:nvPicPr>
          <p:cNvPr id="9" name="Picture 8" descr="A picture containing black, darkness&#10;&#10;Description automatically generated">
            <a:extLst>
              <a:ext uri="{FF2B5EF4-FFF2-40B4-BE49-F238E27FC236}">
                <a16:creationId xmlns:a16="http://schemas.microsoft.com/office/drawing/2014/main" id="{21DC12E8-204E-F4E8-7FC1-FCD1CE4F859C}"/>
              </a:ext>
            </a:extLst>
          </p:cNvPr>
          <p:cNvPicPr>
            <a:picLocks noChangeAspect="1"/>
          </p:cNvPicPr>
          <p:nvPr userDrawn="1"/>
        </p:nvPicPr>
        <p:blipFill>
          <a:blip r:embed="rId4"/>
          <a:stretch>
            <a:fillRect/>
          </a:stretch>
        </p:blipFill>
        <p:spPr>
          <a:xfrm>
            <a:off x="5135136" y="1440230"/>
            <a:ext cx="695691" cy="632447"/>
          </a:xfrm>
          <a:prstGeom prst="rect">
            <a:avLst/>
          </a:prstGeom>
        </p:spPr>
      </p:pic>
      <p:pic>
        <p:nvPicPr>
          <p:cNvPr id="10" name="Graphic 9">
            <a:extLst>
              <a:ext uri="{FF2B5EF4-FFF2-40B4-BE49-F238E27FC236}">
                <a16:creationId xmlns:a16="http://schemas.microsoft.com/office/drawing/2014/main" id="{A61ABD73-16C4-FA58-8483-B41A7EB0BE0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450108" y="1196017"/>
            <a:ext cx="3627475" cy="594155"/>
          </a:xfrm>
          <a:prstGeom prst="rect">
            <a:avLst/>
          </a:prstGeom>
        </p:spPr>
      </p:pic>
      <p:sp>
        <p:nvSpPr>
          <p:cNvPr id="11" name="Freeform 10">
            <a:extLst>
              <a:ext uri="{FF2B5EF4-FFF2-40B4-BE49-F238E27FC236}">
                <a16:creationId xmlns:a16="http://schemas.microsoft.com/office/drawing/2014/main" id="{5F77100A-86A2-4447-B25A-CF248D74DA30}"/>
              </a:ext>
            </a:extLst>
          </p:cNvPr>
          <p:cNvSpPr/>
          <p:nvPr userDrawn="1"/>
        </p:nvSpPr>
        <p:spPr>
          <a:xfrm>
            <a:off x="402336" y="4498848"/>
            <a:ext cx="1840992" cy="1914144"/>
          </a:xfrm>
          <a:custGeom>
            <a:avLst/>
            <a:gdLst>
              <a:gd name="connsiteX0" fmla="*/ 365760 w 1380744"/>
              <a:gd name="connsiteY0" fmla="*/ 219456 h 1435608"/>
              <a:gd name="connsiteX1" fmla="*/ 411480 w 1380744"/>
              <a:gd name="connsiteY1" fmla="*/ 192024 h 1435608"/>
              <a:gd name="connsiteX2" fmla="*/ 722376 w 1380744"/>
              <a:gd name="connsiteY2" fmla="*/ 0 h 1435608"/>
              <a:gd name="connsiteX3" fmla="*/ 1097280 w 1380744"/>
              <a:gd name="connsiteY3" fmla="*/ 82296 h 1435608"/>
              <a:gd name="connsiteX4" fmla="*/ 1335024 w 1380744"/>
              <a:gd name="connsiteY4" fmla="*/ 292608 h 1435608"/>
              <a:gd name="connsiteX5" fmla="*/ 1380744 w 1380744"/>
              <a:gd name="connsiteY5" fmla="*/ 630936 h 1435608"/>
              <a:gd name="connsiteX6" fmla="*/ 1298448 w 1380744"/>
              <a:gd name="connsiteY6" fmla="*/ 950976 h 1435608"/>
              <a:gd name="connsiteX7" fmla="*/ 1115568 w 1380744"/>
              <a:gd name="connsiteY7" fmla="*/ 1207008 h 1435608"/>
              <a:gd name="connsiteX8" fmla="*/ 685800 w 1380744"/>
              <a:gd name="connsiteY8" fmla="*/ 1426464 h 1435608"/>
              <a:gd name="connsiteX9" fmla="*/ 265176 w 1380744"/>
              <a:gd name="connsiteY9" fmla="*/ 1435608 h 1435608"/>
              <a:gd name="connsiteX10" fmla="*/ 0 w 1380744"/>
              <a:gd name="connsiteY10" fmla="*/ 1307592 h 1435608"/>
              <a:gd name="connsiteX11" fmla="*/ 18288 w 1380744"/>
              <a:gd name="connsiteY11" fmla="*/ 804672 h 1435608"/>
              <a:gd name="connsiteX12" fmla="*/ 365760 w 1380744"/>
              <a:gd name="connsiteY12" fmla="*/ 219456 h 143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0744" h="1435608">
                <a:moveTo>
                  <a:pt x="365760" y="219456"/>
                </a:moveTo>
                <a:lnTo>
                  <a:pt x="411480" y="192024"/>
                </a:lnTo>
                <a:lnTo>
                  <a:pt x="722376" y="0"/>
                </a:lnTo>
                <a:lnTo>
                  <a:pt x="1097280" y="82296"/>
                </a:lnTo>
                <a:lnTo>
                  <a:pt x="1335024" y="292608"/>
                </a:lnTo>
                <a:lnTo>
                  <a:pt x="1380744" y="630936"/>
                </a:lnTo>
                <a:lnTo>
                  <a:pt x="1298448" y="950976"/>
                </a:lnTo>
                <a:lnTo>
                  <a:pt x="1115568" y="1207008"/>
                </a:lnTo>
                <a:lnTo>
                  <a:pt x="685800" y="1426464"/>
                </a:lnTo>
                <a:lnTo>
                  <a:pt x="265176" y="1435608"/>
                </a:lnTo>
                <a:lnTo>
                  <a:pt x="0" y="1307592"/>
                </a:lnTo>
                <a:lnTo>
                  <a:pt x="18288" y="804672"/>
                </a:lnTo>
                <a:lnTo>
                  <a:pt x="365760" y="219456"/>
                </a:lnTo>
                <a:close/>
              </a:path>
            </a:pathLst>
          </a:custGeom>
          <a:solidFill>
            <a:srgbClr val="00C8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11" descr="A black and white image of a bird&#10;&#10;Description automatically generated with low confidence">
            <a:extLst>
              <a:ext uri="{FF2B5EF4-FFF2-40B4-BE49-F238E27FC236}">
                <a16:creationId xmlns:a16="http://schemas.microsoft.com/office/drawing/2014/main" id="{3D786174-A8C3-4389-DE85-62A48775A5BB}"/>
              </a:ext>
            </a:extLst>
          </p:cNvPr>
          <p:cNvPicPr>
            <a:picLocks noChangeAspect="1"/>
          </p:cNvPicPr>
          <p:nvPr userDrawn="1"/>
        </p:nvPicPr>
        <p:blipFill>
          <a:blip r:embed="rId7"/>
          <a:stretch>
            <a:fillRect/>
          </a:stretch>
        </p:blipFill>
        <p:spPr>
          <a:xfrm>
            <a:off x="326715" y="4718689"/>
            <a:ext cx="1710267" cy="1507067"/>
          </a:xfrm>
          <a:prstGeom prst="rect">
            <a:avLst/>
          </a:prstGeom>
        </p:spPr>
      </p:pic>
      <p:pic>
        <p:nvPicPr>
          <p:cNvPr id="13" name="Picture 12" descr="A picture containing black, darkness, black and white&#10;&#10;Description automatically generated">
            <a:extLst>
              <a:ext uri="{FF2B5EF4-FFF2-40B4-BE49-F238E27FC236}">
                <a16:creationId xmlns:a16="http://schemas.microsoft.com/office/drawing/2014/main" id="{1EF8D2CE-A49A-DCF3-A065-D0B8B894925A}"/>
              </a:ext>
            </a:extLst>
          </p:cNvPr>
          <p:cNvPicPr>
            <a:picLocks noChangeAspect="1"/>
          </p:cNvPicPr>
          <p:nvPr userDrawn="1"/>
        </p:nvPicPr>
        <p:blipFill>
          <a:blip r:embed="rId8"/>
          <a:stretch>
            <a:fillRect/>
          </a:stretch>
        </p:blipFill>
        <p:spPr>
          <a:xfrm>
            <a:off x="97145" y="6036007"/>
            <a:ext cx="643467" cy="423333"/>
          </a:xfrm>
          <a:prstGeom prst="rect">
            <a:avLst/>
          </a:prstGeom>
        </p:spPr>
      </p:pic>
    </p:spTree>
    <p:extLst>
      <p:ext uri="{BB962C8B-B14F-4D97-AF65-F5344CB8AC3E}">
        <p14:creationId xmlns:p14="http://schemas.microsoft.com/office/powerpoint/2010/main" val="84824156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71232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1856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670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56518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9287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D99FC9EB-1597-3ACA-1037-BAC59508C622}"/>
              </a:ext>
            </a:extLst>
          </p:cNvPr>
          <p:cNvSpPr>
            <a:spLocks noGrp="1"/>
          </p:cNvSpPr>
          <p:nvPr>
            <p:ph type="title" hasCustomPrompt="1"/>
          </p:nvPr>
        </p:nvSpPr>
        <p:spPr>
          <a:xfrm>
            <a:off x="567381" y="315283"/>
            <a:ext cx="5158785" cy="937968"/>
          </a:xfrm>
        </p:spPr>
        <p:txBody>
          <a:bodyPr wrap="none" lIns="0" tIns="180000" rIns="0" bIns="180000">
            <a:spAutoFit/>
          </a:bodyPr>
          <a:lstStyle>
            <a:lvl1pPr marL="239178" indent="-179913">
              <a:tabLst/>
              <a:defRPr lang="en-US" sz="3733" b="1" i="0" kern="1200" dirty="0">
                <a:solidFill>
                  <a:srgbClr val="000000"/>
                </a:solidFill>
                <a:latin typeface="Arial" panose="020B0604020202020204" pitchFamily="34" charset="0"/>
                <a:ea typeface="+mj-ea"/>
                <a:cs typeface="+mj-cs"/>
              </a:defRPr>
            </a:lvl1pPr>
          </a:lstStyle>
          <a:p>
            <a:pPr marL="239994" lvl="0" indent="0" algn="l" defTabSz="914377" rtl="0" eaLnBrk="1" latinLnBrk="0" hangingPunct="1">
              <a:lnSpc>
                <a:spcPct val="100000"/>
              </a:lnSpc>
              <a:spcBef>
                <a:spcPct val="0"/>
              </a:spcBef>
              <a:buFont typeface="Arial" panose="020B0604020202020204" pitchFamily="34" charset="0"/>
              <a:buNone/>
            </a:pPr>
            <a:r>
              <a:rPr lang="en-GB" dirty="0"/>
              <a:t>Click to edit slide title</a:t>
            </a:r>
            <a:endParaRPr lang="en-US" dirty="0"/>
          </a:p>
        </p:txBody>
      </p:sp>
    </p:spTree>
    <p:extLst>
      <p:ext uri="{BB962C8B-B14F-4D97-AF65-F5344CB8AC3E}">
        <p14:creationId xmlns:p14="http://schemas.microsoft.com/office/powerpoint/2010/main" val="14580247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F8F296-50E3-A194-D938-348FCB3771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LID4096"/>
          </a:p>
        </p:txBody>
      </p:sp>
      <p:sp>
        <p:nvSpPr>
          <p:cNvPr id="3" name="Tijdelijke aanduiding voor tekst 2">
            <a:extLst>
              <a:ext uri="{FF2B5EF4-FFF2-40B4-BE49-F238E27FC236}">
                <a16:creationId xmlns:a16="http://schemas.microsoft.com/office/drawing/2014/main" id="{30B56198-49F3-49BE-4079-A2A0A0710D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LID4096"/>
          </a:p>
        </p:txBody>
      </p:sp>
      <p:sp>
        <p:nvSpPr>
          <p:cNvPr id="4" name="Tijdelijke aanduiding voor datum 3">
            <a:extLst>
              <a:ext uri="{FF2B5EF4-FFF2-40B4-BE49-F238E27FC236}">
                <a16:creationId xmlns:a16="http://schemas.microsoft.com/office/drawing/2014/main" id="{5A29CB38-8D61-B1DF-2D6D-53EB03A132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1BC1-4CA9-447C-8016-1B9A63922521}" type="datetimeFigureOut">
              <a:rPr lang="nl-NL" smtClean="0"/>
              <a:t>9-9-2025</a:t>
            </a:fld>
            <a:endParaRPr lang="nl-NL"/>
          </a:p>
        </p:txBody>
      </p:sp>
      <p:sp>
        <p:nvSpPr>
          <p:cNvPr id="5" name="Tijdelijke aanduiding voor voettekst 4">
            <a:extLst>
              <a:ext uri="{FF2B5EF4-FFF2-40B4-BE49-F238E27FC236}">
                <a16:creationId xmlns:a16="http://schemas.microsoft.com/office/drawing/2014/main" id="{1CEB5662-84F5-6162-B211-C880844C01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4238219-4642-DF55-281B-BE2C2DB9B8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440F8-297E-403D-8BB5-8E79AC04BC1F}" type="slidenum">
              <a:rPr lang="nl-NL" smtClean="0"/>
              <a:t>‹nr.›</a:t>
            </a:fld>
            <a:endParaRPr lang="nl-NL"/>
          </a:p>
        </p:txBody>
      </p:sp>
    </p:spTree>
    <p:extLst>
      <p:ext uri="{BB962C8B-B14F-4D97-AF65-F5344CB8AC3E}">
        <p14:creationId xmlns:p14="http://schemas.microsoft.com/office/powerpoint/2010/main" val="41068915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3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C22D24B5-F34A-D34D-8D5A-0ACCE9A2D434}" type="datetimeFigureOut">
              <a:rPr lang="en-GB" smtClean="0"/>
              <a:pPr/>
              <a:t>09/09/2025</a:t>
            </a:fld>
            <a:endParaRPr lang="en-GB"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82A9FFA3-44FD-EE4B-B909-2843D831AAA3}" type="slidenum">
              <a:rPr lang="en-GB" smtClean="0"/>
              <a:pPr/>
              <a:t>‹nr.›</a:t>
            </a:fld>
            <a:endParaRPr lang="en-GB" dirty="0"/>
          </a:p>
        </p:txBody>
      </p:sp>
    </p:spTree>
    <p:extLst>
      <p:ext uri="{BB962C8B-B14F-4D97-AF65-F5344CB8AC3E}">
        <p14:creationId xmlns:p14="http://schemas.microsoft.com/office/powerpoint/2010/main" val="214400337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Lst>
  <p:txStyles>
    <p:titleStyle>
      <a:lvl1pPr algn="l" defTabSz="914377" rtl="0" eaLnBrk="1" latinLnBrk="0" hangingPunct="1">
        <a:lnSpc>
          <a:spcPct val="90000"/>
        </a:lnSpc>
        <a:spcBef>
          <a:spcPct val="0"/>
        </a:spcBef>
        <a:buNone/>
        <a:defRPr sz="4400" b="1" i="0" kern="1200">
          <a:solidFill>
            <a:schemeClr val="tx1"/>
          </a:solidFill>
          <a:latin typeface="Arial" panose="020B0604020202020204" pitchFamily="34"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33.gif"/><Relationship Id="rId5" Type="http://schemas.openxmlformats.org/officeDocument/2006/relationships/image" Target="../media/image32.png"/><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ndertitel 2">
            <a:extLst>
              <a:ext uri="{FF2B5EF4-FFF2-40B4-BE49-F238E27FC236}">
                <a16:creationId xmlns:a16="http://schemas.microsoft.com/office/drawing/2014/main" id="{216596BB-3174-9A9F-F3A2-FDA5D6EB52B3}"/>
              </a:ext>
            </a:extLst>
          </p:cNvPr>
          <p:cNvSpPr txBox="1">
            <a:spLocks/>
          </p:cNvSpPr>
          <p:nvPr/>
        </p:nvSpPr>
        <p:spPr>
          <a:xfrm>
            <a:off x="4666340" y="593392"/>
            <a:ext cx="7448764" cy="3085426"/>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nl-NL" sz="3600" b="1" dirty="0">
                <a:latin typeface="Bahnschrift" panose="020B0502040204020203" pitchFamily="34" charset="0"/>
              </a:rPr>
              <a:t>SMART FARMING</a:t>
            </a:r>
          </a:p>
        </p:txBody>
      </p:sp>
      <p:pic>
        <p:nvPicPr>
          <p:cNvPr id="2" name="Picture 15">
            <a:extLst>
              <a:ext uri="{FF2B5EF4-FFF2-40B4-BE49-F238E27FC236}">
                <a16:creationId xmlns:a16="http://schemas.microsoft.com/office/drawing/2014/main" id="{5519A2D0-244A-BB4D-C55D-C8FFEB49F3B0}"/>
              </a:ext>
            </a:extLst>
          </p:cNvPr>
          <p:cNvPicPr>
            <a:picLocks noChangeAspect="1"/>
          </p:cNvPicPr>
          <p:nvPr/>
        </p:nvPicPr>
        <p:blipFill rotWithShape="1">
          <a:blip r:embed="rId2">
            <a:extLst>
              <a:ext uri="{28A0092B-C50C-407E-A947-70E740481C1C}">
                <a14:useLocalDpi xmlns:a14="http://schemas.microsoft.com/office/drawing/2010/main" val="0"/>
              </a:ext>
            </a:extLst>
          </a:blip>
          <a:srcRect l="20175" t="18173" r="32350"/>
          <a:stretch/>
        </p:blipFill>
        <p:spPr>
          <a:xfrm>
            <a:off x="714703" y="2136105"/>
            <a:ext cx="5381297" cy="4402757"/>
          </a:xfrm>
          <a:prstGeom prst="rect">
            <a:avLst/>
          </a:prstGeom>
          <a:ln w="25400">
            <a:miter lim="400000"/>
          </a:ln>
          <a:effectLst>
            <a:outerShdw blurRad="355600" dist="177800" dir="5400000" rotWithShape="0">
              <a:srgbClr val="000000">
                <a:alpha val="70000"/>
              </a:srgbClr>
            </a:outerShdw>
          </a:effectLst>
        </p:spPr>
      </p:pic>
    </p:spTree>
    <p:extLst>
      <p:ext uri="{BB962C8B-B14F-4D97-AF65-F5344CB8AC3E}">
        <p14:creationId xmlns:p14="http://schemas.microsoft.com/office/powerpoint/2010/main" val="2947724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BE39C-0E25-8B74-9551-E1A0F2218871}"/>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B8C67CF4-3455-1DF8-E4E5-A276A996D27E}"/>
              </a:ext>
            </a:extLst>
          </p:cNvPr>
          <p:cNvSpPr>
            <a:spLocks noGrp="1"/>
          </p:cNvSpPr>
          <p:nvPr>
            <p:ph idx="1"/>
          </p:nvPr>
        </p:nvSpPr>
        <p:spPr/>
        <p:txBody>
          <a:bodyPr/>
          <a:lstStyle/>
          <a:p>
            <a:endParaRPr lang="nl-NL"/>
          </a:p>
        </p:txBody>
      </p:sp>
      <p:pic>
        <p:nvPicPr>
          <p:cNvPr id="4" name="Afbeelding 3">
            <a:extLst>
              <a:ext uri="{FF2B5EF4-FFF2-40B4-BE49-F238E27FC236}">
                <a16:creationId xmlns:a16="http://schemas.microsoft.com/office/drawing/2014/main" id="{B5E6BCE2-4715-8616-50A0-AAA62CA5BD3B}"/>
              </a:ext>
            </a:extLst>
          </p:cNvPr>
          <p:cNvPicPr>
            <a:picLocks noChangeAspect="1"/>
          </p:cNvPicPr>
          <p:nvPr/>
        </p:nvPicPr>
        <p:blipFill>
          <a:blip r:embed="rId2"/>
          <a:stretch>
            <a:fillRect/>
          </a:stretch>
        </p:blipFill>
        <p:spPr>
          <a:xfrm>
            <a:off x="2545310" y="-126124"/>
            <a:ext cx="7101380" cy="6525592"/>
          </a:xfrm>
          <a:prstGeom prst="rect">
            <a:avLst/>
          </a:prstGeom>
        </p:spPr>
      </p:pic>
    </p:spTree>
    <p:extLst>
      <p:ext uri="{BB962C8B-B14F-4D97-AF65-F5344CB8AC3E}">
        <p14:creationId xmlns:p14="http://schemas.microsoft.com/office/powerpoint/2010/main" val="4137254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Close-up van tropische bladeren met rijke groene kleuren met bladaders en patronen">
            <a:extLst>
              <a:ext uri="{FF2B5EF4-FFF2-40B4-BE49-F238E27FC236}">
                <a16:creationId xmlns:a16="http://schemas.microsoft.com/office/drawing/2014/main" id="{57C88C2A-953F-E59B-146D-917D8FA8A4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8268892"/>
          </a:xfrm>
        </p:spPr>
      </p:pic>
      <p:sp>
        <p:nvSpPr>
          <p:cNvPr id="2" name="Titel 1">
            <a:extLst>
              <a:ext uri="{FF2B5EF4-FFF2-40B4-BE49-F238E27FC236}">
                <a16:creationId xmlns:a16="http://schemas.microsoft.com/office/drawing/2014/main" id="{827D5AD4-DB9B-0111-3BF7-57FE4D7AF956}"/>
              </a:ext>
            </a:extLst>
          </p:cNvPr>
          <p:cNvSpPr>
            <a:spLocks noGrp="1"/>
          </p:cNvSpPr>
          <p:nvPr>
            <p:ph type="title"/>
          </p:nvPr>
        </p:nvSpPr>
        <p:spPr>
          <a:xfrm>
            <a:off x="2986490" y="4255632"/>
            <a:ext cx="10515600" cy="1325563"/>
          </a:xfrm>
        </p:spPr>
        <p:txBody>
          <a:bodyPr>
            <a:normAutofit/>
          </a:bodyPr>
          <a:lstStyle/>
          <a:p>
            <a:r>
              <a:rPr lang="nl-NL" sz="6000" b="1" dirty="0">
                <a:solidFill>
                  <a:schemeClr val="bg1"/>
                </a:solidFill>
              </a:rPr>
              <a:t>DEEL 1: Uitleg Fotosynthese</a:t>
            </a:r>
          </a:p>
        </p:txBody>
      </p:sp>
    </p:spTree>
    <p:extLst>
      <p:ext uri="{BB962C8B-B14F-4D97-AF65-F5344CB8AC3E}">
        <p14:creationId xmlns:p14="http://schemas.microsoft.com/office/powerpoint/2010/main" val="227717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a:extLst>
              <a:ext uri="{FF2B5EF4-FFF2-40B4-BE49-F238E27FC236}">
                <a16:creationId xmlns:a16="http://schemas.microsoft.com/office/drawing/2014/main" id="{26BAD474-F886-46AD-8852-3BA6CB866B16}"/>
              </a:ext>
            </a:extLst>
          </p:cNvPr>
          <p:cNvSpPr/>
          <p:nvPr/>
        </p:nvSpPr>
        <p:spPr>
          <a:xfrm>
            <a:off x="0" y="1898142"/>
            <a:ext cx="12197696" cy="3246811"/>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84"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85" name="Aims &amp; objectives"/>
          <p:cNvSpPr txBox="1">
            <a:spLocks noGrp="1"/>
          </p:cNvSpPr>
          <p:nvPr>
            <p:ph type="title"/>
          </p:nvPr>
        </p:nvSpPr>
        <p:spPr>
          <a:prstGeom prst="rect">
            <a:avLst/>
          </a:prstGeom>
        </p:spPr>
        <p:txBody>
          <a:bodyPr>
            <a:normAutofit fontScale="90000"/>
          </a:bodyPr>
          <a:lstStyle>
            <a:lvl1pPr>
              <a:defRPr sz="5600"/>
            </a:lvl1pPr>
          </a:lstStyle>
          <a:p>
            <a:r>
              <a:rPr lang="en-GB" b="1" dirty="0">
                <a:latin typeface="Helvetica" panose="020B0403020202020204" pitchFamily="34" charset="0"/>
              </a:rPr>
              <a:t>Wat </a:t>
            </a:r>
            <a:r>
              <a:rPr lang="en-GB" b="1" dirty="0" err="1">
                <a:latin typeface="Helvetica" panose="020B0403020202020204" pitchFamily="34" charset="0"/>
              </a:rPr>
              <a:t>hebben</a:t>
            </a:r>
            <a:r>
              <a:rPr lang="en-GB" b="1" dirty="0">
                <a:latin typeface="Helvetica" panose="020B0403020202020204" pitchFamily="34" charset="0"/>
              </a:rPr>
              <a:t> </a:t>
            </a:r>
            <a:r>
              <a:rPr lang="en-GB" b="1" dirty="0" err="1">
                <a:latin typeface="Helvetica" panose="020B0403020202020204" pitchFamily="34" charset="0"/>
              </a:rPr>
              <a:t>planten</a:t>
            </a:r>
            <a:r>
              <a:rPr lang="en-GB" b="1" dirty="0">
                <a:latin typeface="Helvetica" panose="020B0403020202020204" pitchFamily="34" charset="0"/>
              </a:rPr>
              <a:t> </a:t>
            </a:r>
            <a:r>
              <a:rPr lang="en-GB" b="1" dirty="0" err="1">
                <a:latin typeface="Helvetica" panose="020B0403020202020204" pitchFamily="34" charset="0"/>
              </a:rPr>
              <a:t>nodig</a:t>
            </a:r>
            <a:r>
              <a:rPr lang="en-GB" b="1" dirty="0">
                <a:latin typeface="Helvetica" panose="020B0403020202020204" pitchFamily="34" charset="0"/>
              </a:rPr>
              <a:t>?</a:t>
            </a:r>
            <a:endParaRPr b="1" dirty="0">
              <a:latin typeface="Helvetica" panose="020B0403020202020204" pitchFamily="34" charset="0"/>
            </a:endParaRPr>
          </a:p>
        </p:txBody>
      </p:sp>
      <p:sp>
        <p:nvSpPr>
          <p:cNvPr id="186" name="Robot design challenge"/>
          <p:cNvSpPr txBox="1">
            <a:spLocks noGrp="1"/>
          </p:cNvSpPr>
          <p:nvPr>
            <p:ph type="body" idx="13"/>
          </p:nvPr>
        </p:nvSpPr>
        <p:spPr>
          <a:xfrm>
            <a:off x="540001" y="1048572"/>
            <a:ext cx="9249818" cy="577081"/>
          </a:xfrm>
          <a:prstGeom prst="rect">
            <a:avLst/>
          </a:prstGeom>
          <a:extLst>
            <a:ext uri="{C572A759-6A51-4108-AA02-DFA0A04FC94B}">
              <ma14:wrappingTextBoxFlag xmlns="" xmlns:ma14="http://schemas.microsoft.com/office/mac/drawingml/2011/main" val="1"/>
            </a:ext>
          </a:extLst>
        </p:spPr>
        <p:txBody>
          <a:bodyPr/>
          <a:lstStyle>
            <a:lvl1pPr marL="0" indent="0">
              <a:buSzTx/>
              <a:buNone/>
              <a:defRPr sz="3500">
                <a:solidFill>
                  <a:srgbClr val="929292"/>
                </a:solidFill>
              </a:defRPr>
            </a:lvl1pPr>
          </a:lstStyle>
          <a:p>
            <a:r>
              <a:rPr lang="en-GB" dirty="0" err="1">
                <a:latin typeface="Helvetica Light" panose="020B0403020202020204" pitchFamily="34" charset="0"/>
              </a:rPr>
              <a:t>Uitleg</a:t>
            </a:r>
            <a:r>
              <a:rPr lang="en-GB" dirty="0">
                <a:latin typeface="Helvetica Light" panose="020B0403020202020204" pitchFamily="34" charset="0"/>
              </a:rPr>
              <a:t> </a:t>
            </a:r>
            <a:r>
              <a:rPr lang="en-GB" dirty="0" err="1">
                <a:latin typeface="Helvetica Light" panose="020B0403020202020204" pitchFamily="34" charset="0"/>
              </a:rPr>
              <a:t>fotosynthese</a:t>
            </a:r>
            <a:endParaRPr dirty="0">
              <a:latin typeface="Helvetica Light" panose="020B0403020202020204" pitchFamily="34" charset="0"/>
            </a:endParaRPr>
          </a:p>
        </p:txBody>
      </p:sp>
      <p:sp>
        <p:nvSpPr>
          <p:cNvPr id="193"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7" name="You should now have the following option for building your robot code.">
            <a:extLst>
              <a:ext uri="{FF2B5EF4-FFF2-40B4-BE49-F238E27FC236}">
                <a16:creationId xmlns:a16="http://schemas.microsoft.com/office/drawing/2014/main" id="{C657FC34-7F2D-4426-89DD-BEF9FBA591D1}"/>
              </a:ext>
            </a:extLst>
          </p:cNvPr>
          <p:cNvSpPr txBox="1"/>
          <p:nvPr/>
        </p:nvSpPr>
        <p:spPr>
          <a:xfrm>
            <a:off x="936956" y="2063454"/>
            <a:ext cx="4954127" cy="278056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200" dirty="0">
                <a:latin typeface="Helvetica Light" panose="020B0403020202020204" pitchFamily="34" charset="0"/>
                <a:ea typeface="Arial Regular" charset="0"/>
                <a:cs typeface="Arial Regular" charset="0"/>
              </a:rPr>
              <a:t>Net </a:t>
            </a:r>
            <a:r>
              <a:rPr lang="en-GB" sz="2200" dirty="0" err="1">
                <a:latin typeface="Helvetica Light" panose="020B0403020202020204" pitchFamily="34" charset="0"/>
                <a:ea typeface="Arial Regular" charset="0"/>
                <a:cs typeface="Arial Regular" charset="0"/>
              </a:rPr>
              <a:t>als</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ons</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hebben</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planten</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een</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basisbehoefte</a:t>
            </a:r>
            <a:r>
              <a:rPr lang="en-GB" sz="2200" dirty="0">
                <a:latin typeface="Helvetica Light" panose="020B0403020202020204" pitchFamily="34" charset="0"/>
                <a:ea typeface="Arial Regular" charset="0"/>
                <a:cs typeface="Arial Regular" charset="0"/>
              </a:rPr>
              <a:t> om </a:t>
            </a:r>
            <a:r>
              <a:rPr lang="en-GB" sz="2200" dirty="0" err="1">
                <a:latin typeface="Helvetica Light" panose="020B0403020202020204" pitchFamily="34" charset="0"/>
                <a:ea typeface="Arial Regular" charset="0"/>
                <a:cs typeface="Arial Regular" charset="0"/>
              </a:rPr>
              <a:t>te</a:t>
            </a:r>
            <a:r>
              <a:rPr lang="en-GB" sz="2200" dirty="0">
                <a:latin typeface="Helvetica Light" panose="020B0403020202020204" pitchFamily="34" charset="0"/>
                <a:ea typeface="Arial Regular" charset="0"/>
                <a:cs typeface="Arial Regular" charset="0"/>
              </a:rPr>
              <a:t> </a:t>
            </a:r>
            <a:r>
              <a:rPr lang="en-GB" sz="2200" dirty="0" err="1">
                <a:latin typeface="Helvetica Light" panose="020B0403020202020204" pitchFamily="34" charset="0"/>
                <a:ea typeface="Arial Regular" charset="0"/>
                <a:cs typeface="Arial Regular" charset="0"/>
              </a:rPr>
              <a:t>groeien</a:t>
            </a:r>
            <a:r>
              <a:rPr lang="en-GB" sz="2200" dirty="0">
                <a:latin typeface="Helvetica Light" panose="020B0403020202020204" pitchFamily="34" charset="0"/>
                <a:ea typeface="Arial Regular" charset="0"/>
                <a:cs typeface="Arial Regular" charset="0"/>
              </a:rPr>
              <a:t>:</a:t>
            </a:r>
          </a:p>
          <a:p>
            <a:pPr lvl="0">
              <a:buSzPct val="145000"/>
              <a:defRPr sz="3000">
                <a:solidFill>
                  <a:srgbClr val="FFFFFF"/>
                </a:solidFill>
              </a:defRPr>
            </a:pPr>
            <a:endParaRPr lang="en-GB" sz="2200" dirty="0">
              <a:latin typeface="Helvetica Light" panose="020B0403020202020204" pitchFamily="34" charset="0"/>
              <a:ea typeface="Arial Regular" charset="0"/>
              <a:cs typeface="Arial Regular" charset="0"/>
            </a:endParaRPr>
          </a:p>
          <a:p>
            <a:pPr marL="285750" indent="-285750">
              <a:buSzPct val="145000"/>
              <a:buFont typeface="Arial" panose="020B0604020202020204" pitchFamily="34" charset="0"/>
              <a:buChar char="•"/>
              <a:defRPr sz="3000">
                <a:solidFill>
                  <a:srgbClr val="FFFFFF"/>
                </a:solidFill>
              </a:defRPr>
            </a:pPr>
            <a:r>
              <a:rPr lang="en-GB" sz="2200" dirty="0">
                <a:latin typeface="Helvetica Light" panose="020B0403020202020204" pitchFamily="34" charset="0"/>
                <a:ea typeface="Arial Regular" charset="0"/>
                <a:cs typeface="Arial Regular" charset="0"/>
              </a:rPr>
              <a:t>Lucht</a:t>
            </a:r>
          </a:p>
          <a:p>
            <a:pPr marL="285750" indent="-285750">
              <a:buSzPct val="145000"/>
              <a:buFont typeface="Arial" panose="020B0604020202020204" pitchFamily="34" charset="0"/>
              <a:buChar char="•"/>
              <a:defRPr sz="3000">
                <a:solidFill>
                  <a:srgbClr val="FFFFFF"/>
                </a:solidFill>
              </a:defRPr>
            </a:pPr>
            <a:r>
              <a:rPr lang="en-GB" sz="2200" dirty="0">
                <a:latin typeface="Helvetica Light" panose="020B0403020202020204" pitchFamily="34" charset="0"/>
                <a:ea typeface="Arial Regular" charset="0"/>
                <a:cs typeface="Arial Regular" charset="0"/>
              </a:rPr>
              <a:t>Licht</a:t>
            </a:r>
          </a:p>
          <a:p>
            <a:pPr marL="285750" indent="-285750">
              <a:buSzPct val="145000"/>
              <a:buFont typeface="Arial" panose="020B0604020202020204" pitchFamily="34" charset="0"/>
              <a:buChar char="•"/>
              <a:defRPr sz="3000">
                <a:solidFill>
                  <a:srgbClr val="FFFFFF"/>
                </a:solidFill>
              </a:defRPr>
            </a:pPr>
            <a:r>
              <a:rPr lang="en-GB" sz="2200" dirty="0">
                <a:latin typeface="Helvetica Light" panose="020B0403020202020204" pitchFamily="34" charset="0"/>
                <a:ea typeface="Arial Regular" charset="0"/>
                <a:cs typeface="Arial Regular" charset="0"/>
              </a:rPr>
              <a:t>Warmte</a:t>
            </a:r>
          </a:p>
          <a:p>
            <a:pPr marL="285750" indent="-285750">
              <a:buSzPct val="145000"/>
              <a:buFont typeface="Arial" panose="020B0604020202020204" pitchFamily="34" charset="0"/>
              <a:buChar char="•"/>
              <a:defRPr sz="3000">
                <a:solidFill>
                  <a:srgbClr val="FFFFFF"/>
                </a:solidFill>
              </a:defRPr>
            </a:pPr>
            <a:r>
              <a:rPr lang="en-GB" sz="2200" dirty="0">
                <a:latin typeface="Helvetica Light" panose="020B0403020202020204" pitchFamily="34" charset="0"/>
                <a:ea typeface="Arial Regular" charset="0"/>
                <a:cs typeface="Arial Regular" charset="0"/>
              </a:rPr>
              <a:t>Water</a:t>
            </a:r>
          </a:p>
          <a:p>
            <a:pPr marL="285750" indent="-285750">
              <a:buSzPct val="145000"/>
              <a:buFont typeface="Arial" panose="020B0604020202020204" pitchFamily="34" charset="0"/>
              <a:buChar char="•"/>
              <a:defRPr sz="3000">
                <a:solidFill>
                  <a:srgbClr val="FFFFFF"/>
                </a:solidFill>
              </a:defRPr>
            </a:pPr>
            <a:r>
              <a:rPr lang="en-GB" sz="2200" dirty="0" err="1">
                <a:latin typeface="Helvetica Light" panose="020B0403020202020204" pitchFamily="34" charset="0"/>
                <a:ea typeface="Arial Regular" charset="0"/>
                <a:cs typeface="Arial Regular" charset="0"/>
              </a:rPr>
              <a:t>Voedingstoffen</a:t>
            </a:r>
            <a:endParaRPr lang="en-GB" sz="2200" dirty="0">
              <a:latin typeface="Helvetica Light" panose="020B0403020202020204" pitchFamily="34" charset="0"/>
              <a:ea typeface="Arial Regular" charset="0"/>
              <a:cs typeface="Arial Regular" charset="0"/>
            </a:endParaRPr>
          </a:p>
        </p:txBody>
      </p:sp>
      <p:sp>
        <p:nvSpPr>
          <p:cNvPr id="18" name="Line">
            <a:extLst>
              <a:ext uri="{FF2B5EF4-FFF2-40B4-BE49-F238E27FC236}">
                <a16:creationId xmlns:a16="http://schemas.microsoft.com/office/drawing/2014/main" id="{3B72F77E-D147-45F1-B079-DCEF4039868B}"/>
              </a:ext>
            </a:extLst>
          </p:cNvPr>
          <p:cNvSpPr/>
          <p:nvPr/>
        </p:nvSpPr>
        <p:spPr>
          <a:xfrm flipV="1">
            <a:off x="761022" y="2167128"/>
            <a:ext cx="0" cy="2587752"/>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pic>
        <p:nvPicPr>
          <p:cNvPr id="5" name="Picture 4">
            <a:extLst>
              <a:ext uri="{FF2B5EF4-FFF2-40B4-BE49-F238E27FC236}">
                <a16:creationId xmlns:a16="http://schemas.microsoft.com/office/drawing/2014/main" id="{155F80AC-3BBD-4221-AF5A-2182A284C8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7810" y="3110757"/>
            <a:ext cx="2837021" cy="2863027"/>
          </a:xfrm>
          <a:prstGeom prst="rect">
            <a:avLst/>
          </a:prstGeom>
          <a:ln w="25400">
            <a:miter lim="400000"/>
          </a:ln>
          <a:effectLst>
            <a:outerShdw blurRad="355600" dist="177800" dir="5400000" rotWithShape="0">
              <a:srgbClr val="000000">
                <a:alpha val="70000"/>
              </a:srgbClr>
            </a:outerShdw>
          </a:effectLst>
        </p:spPr>
      </p:pic>
      <p:pic>
        <p:nvPicPr>
          <p:cNvPr id="12" name="Picture 11">
            <a:extLst>
              <a:ext uri="{FF2B5EF4-FFF2-40B4-BE49-F238E27FC236}">
                <a16:creationId xmlns:a16="http://schemas.microsoft.com/office/drawing/2014/main" id="{AFDC518A-A7A1-4310-BA3E-344DA8A59A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3237" y="1420548"/>
            <a:ext cx="3414928" cy="4553237"/>
          </a:xfrm>
          <a:prstGeom prst="rect">
            <a:avLst/>
          </a:prstGeom>
          <a:ln w="25400">
            <a:miter lim="400000"/>
          </a:ln>
          <a:effectLst>
            <a:outerShdw blurRad="355600" dist="177800" dir="5400000" rotWithShape="0">
              <a:srgbClr val="000000">
                <a:alpha val="70000"/>
              </a:srgbClr>
            </a:outerShdw>
          </a:effectLst>
        </p:spPr>
      </p:pic>
      <p:sp>
        <p:nvSpPr>
          <p:cNvPr id="38" name="Freeform: Shape 37">
            <a:extLst>
              <a:ext uri="{FF2B5EF4-FFF2-40B4-BE49-F238E27FC236}">
                <a16:creationId xmlns:a16="http://schemas.microsoft.com/office/drawing/2014/main" id="{08F7AEC0-8059-4CB8-8431-00FD1F3C3DBD}"/>
              </a:ext>
            </a:extLst>
          </p:cNvPr>
          <p:cNvSpPr/>
          <p:nvPr/>
        </p:nvSpPr>
        <p:spPr>
          <a:xfrm rot="2968400">
            <a:off x="6655121" y="3749664"/>
            <a:ext cx="1058470" cy="1203801"/>
          </a:xfrm>
          <a:custGeom>
            <a:avLst/>
            <a:gdLst>
              <a:gd name="connsiteX0" fmla="*/ 1656495 w 2639475"/>
              <a:gd name="connsiteY0" fmla="*/ 0 h 3595390"/>
              <a:gd name="connsiteX1" fmla="*/ 2639475 w 2639475"/>
              <a:gd name="connsiteY1" fmla="*/ 1489495 h 3595390"/>
              <a:gd name="connsiteX2" fmla="*/ 1946607 w 2639475"/>
              <a:gd name="connsiteY2" fmla="*/ 1489494 h 3595390"/>
              <a:gd name="connsiteX3" fmla="*/ 1974702 w 2639475"/>
              <a:gd name="connsiteY3" fmla="*/ 1551133 h 3595390"/>
              <a:gd name="connsiteX4" fmla="*/ 1960034 w 2639475"/>
              <a:gd name="connsiteY4" fmla="*/ 2692627 h 3595390"/>
              <a:gd name="connsiteX5" fmla="*/ 0 w 2639475"/>
              <a:gd name="connsiteY5" fmla="*/ 3473710 h 3595390"/>
              <a:gd name="connsiteX6" fmla="*/ 1274392 w 2639475"/>
              <a:gd name="connsiteY6" fmla="*/ 2398035 h 3595390"/>
              <a:gd name="connsiteX7" fmla="*/ 1422548 w 2639475"/>
              <a:gd name="connsiteY7" fmla="*/ 1554278 h 3595390"/>
              <a:gd name="connsiteX8" fmla="*/ 1415026 w 2639475"/>
              <a:gd name="connsiteY8" fmla="*/ 1489494 h 3595390"/>
              <a:gd name="connsiteX9" fmla="*/ 673515 w 2639475"/>
              <a:gd name="connsiteY9" fmla="*/ 1489494 h 359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9475" h="3595390">
                <a:moveTo>
                  <a:pt x="1656495" y="0"/>
                </a:moveTo>
                <a:lnTo>
                  <a:pt x="2639475" y="1489495"/>
                </a:lnTo>
                <a:lnTo>
                  <a:pt x="1946607" y="1489494"/>
                </a:lnTo>
                <a:lnTo>
                  <a:pt x="1974702" y="1551133"/>
                </a:lnTo>
                <a:cubicBezTo>
                  <a:pt x="2116314" y="1905724"/>
                  <a:pt x="2122613" y="2314238"/>
                  <a:pt x="1960034" y="2692627"/>
                </a:cubicBezTo>
                <a:cubicBezTo>
                  <a:pt x="1634877" y="3449405"/>
                  <a:pt x="757341" y="3799107"/>
                  <a:pt x="0" y="3473710"/>
                </a:cubicBezTo>
                <a:cubicBezTo>
                  <a:pt x="570608" y="3335684"/>
                  <a:pt x="1042751" y="2937162"/>
                  <a:pt x="1274392" y="2398035"/>
                </a:cubicBezTo>
                <a:cubicBezTo>
                  <a:pt x="1390213" y="2128470"/>
                  <a:pt x="1439148" y="1839487"/>
                  <a:pt x="1422548" y="1554278"/>
                </a:cubicBezTo>
                <a:lnTo>
                  <a:pt x="1415026" y="1489494"/>
                </a:lnTo>
                <a:lnTo>
                  <a:pt x="673515" y="1489494"/>
                </a:lnTo>
                <a:close/>
              </a:path>
            </a:pathLst>
          </a:custGeom>
          <a:solidFill>
            <a:srgbClr val="00A65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5361265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animEffect transition="in" filter="barn(inVertical)">
                                      <p:cBhvr>
                                        <p:cTn id="7" dur="500"/>
                                        <p:tgtEl>
                                          <p:spTgt spid="17">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7">
                                            <p:txEl>
                                              <p:pRg st="4" end="4"/>
                                            </p:txEl>
                                          </p:spTgt>
                                        </p:tgtEl>
                                        <p:attrNameLst>
                                          <p:attrName>style.visibility</p:attrName>
                                        </p:attrNameLst>
                                      </p:cBhvr>
                                      <p:to>
                                        <p:strVal val="visible"/>
                                      </p:to>
                                    </p:set>
                                    <p:animEffect transition="in" filter="barn(inVertical)">
                                      <p:cBhvr>
                                        <p:cTn id="10" dur="500"/>
                                        <p:tgtEl>
                                          <p:spTgt spid="17">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7">
                                            <p:txEl>
                                              <p:pRg st="5" end="5"/>
                                            </p:txEl>
                                          </p:spTgt>
                                        </p:tgtEl>
                                        <p:attrNameLst>
                                          <p:attrName>style.visibility</p:attrName>
                                        </p:attrNameLst>
                                      </p:cBhvr>
                                      <p:to>
                                        <p:strVal val="visible"/>
                                      </p:to>
                                    </p:set>
                                    <p:animEffect transition="in" filter="barn(inVertical)">
                                      <p:cBhvr>
                                        <p:cTn id="13" dur="500"/>
                                        <p:tgtEl>
                                          <p:spTgt spid="17">
                                            <p:txEl>
                                              <p:pRg st="5" end="5"/>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7">
                                            <p:txEl>
                                              <p:pRg st="6" end="6"/>
                                            </p:txEl>
                                          </p:spTgt>
                                        </p:tgtEl>
                                        <p:attrNameLst>
                                          <p:attrName>style.visibility</p:attrName>
                                        </p:attrNameLst>
                                      </p:cBhvr>
                                      <p:to>
                                        <p:strVal val="visible"/>
                                      </p:to>
                                    </p:set>
                                    <p:animEffect transition="in" filter="barn(inVertical)">
                                      <p:cBhvr>
                                        <p:cTn id="16" dur="500"/>
                                        <p:tgtEl>
                                          <p:spTgt spid="17">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lide Number"/>
          <p:cNvSpPr txBox="1">
            <a:spLocks noGrp="1"/>
          </p:cNvSpPr>
          <p:nvPr>
            <p:ph type="sldNum" sz="quarter" idx="2"/>
          </p:nvPr>
        </p:nvSpPr>
        <p:spPr>
          <a:xfrm>
            <a:off x="11863430" y="12599882"/>
            <a:ext cx="657140" cy="482823"/>
          </a:xfrm>
          <a:prstGeom prst="rect">
            <a:avLst/>
          </a:prstGeom>
          <a:ln w="12700">
            <a:miter lim="400000"/>
          </a:ln>
          <a:extLst>
            <a:ext uri="{C572A759-6A51-4108-AA02-DFA0A04FC94B}">
              <ma14:wrappingTextBoxFlag xmlns="" xmlns:ma14="http://schemas.microsoft.com/office/mac/drawingml/2011/main" val="1"/>
            </a:ext>
          </a:extLst>
        </p:spPr>
        <p:txBody>
          <a:bodyPr wrap="square" lIns="71437" tIns="71437" rIns="71437" bIns="71437">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Arial" charset="0"/>
                <a:ea typeface="Arial" charset="0"/>
                <a:cs typeface="Arial" charset="0"/>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57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85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9144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1430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71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600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828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fld id="{86CB4B4D-7CA3-9044-876B-883B54F8677D}" type="slidenum">
              <a:rPr lang="uk-UA" smtClean="0"/>
              <a:pPr/>
              <a:t>5</a:t>
            </a:fld>
            <a:endParaRPr b="1" dirty="0">
              <a:latin typeface="Helvetica" panose="020B0403020202020204" pitchFamily="34" charset="0"/>
            </a:endParaRPr>
          </a:p>
        </p:txBody>
      </p:sp>
      <p:sp>
        <p:nvSpPr>
          <p:cNvPr id="184"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85" name="Aims &amp; objectives"/>
          <p:cNvSpPr txBox="1">
            <a:spLocks noGrp="1"/>
          </p:cNvSpPr>
          <p:nvPr>
            <p:ph type="title"/>
          </p:nvPr>
        </p:nvSpPr>
        <p:spPr>
          <a:prstGeom prst="rect">
            <a:avLst/>
          </a:prstGeom>
        </p:spPr>
        <p:txBody>
          <a:bodyPr>
            <a:normAutofit fontScale="90000"/>
          </a:bodyPr>
          <a:lstStyle>
            <a:lvl1pPr>
              <a:defRPr sz="5600"/>
            </a:lvl1pPr>
          </a:lstStyle>
          <a:p>
            <a:r>
              <a:rPr lang="en-GB" b="1" dirty="0">
                <a:latin typeface="Helvetica" panose="020B0403020202020204" pitchFamily="34" charset="0"/>
              </a:rPr>
              <a:t>What is </a:t>
            </a:r>
            <a:r>
              <a:rPr lang="en-GB" b="1" dirty="0" err="1">
                <a:latin typeface="Helvetica" panose="020B0403020202020204" pitchFamily="34" charset="0"/>
              </a:rPr>
              <a:t>fotosynthese</a:t>
            </a:r>
            <a:r>
              <a:rPr lang="en-GB" b="1" dirty="0">
                <a:latin typeface="Helvetica" panose="020B0403020202020204" pitchFamily="34" charset="0"/>
              </a:rPr>
              <a:t>?</a:t>
            </a:r>
            <a:endParaRPr b="1" dirty="0">
              <a:latin typeface="Helvetica" panose="020B0403020202020204" pitchFamily="34" charset="0"/>
            </a:endParaRPr>
          </a:p>
        </p:txBody>
      </p:sp>
      <p:sp>
        <p:nvSpPr>
          <p:cNvPr id="186" name="Robot design challenge"/>
          <p:cNvSpPr txBox="1">
            <a:spLocks noGrp="1"/>
          </p:cNvSpPr>
          <p:nvPr>
            <p:ph type="body" idx="13"/>
          </p:nvPr>
        </p:nvSpPr>
        <p:spPr>
          <a:xfrm>
            <a:off x="450442" y="1198334"/>
            <a:ext cx="9249818" cy="577081"/>
          </a:xfrm>
          <a:prstGeom prst="rect">
            <a:avLst/>
          </a:prstGeom>
          <a:extLst>
            <a:ext uri="{C572A759-6A51-4108-AA02-DFA0A04FC94B}">
              <ma14:wrappingTextBoxFlag xmlns="" xmlns:ma14="http://schemas.microsoft.com/office/mac/drawingml/2011/main" val="1"/>
            </a:ext>
          </a:extLst>
        </p:spPr>
        <p:txBody>
          <a:bodyPr/>
          <a:lstStyle>
            <a:lvl1pPr marL="0" indent="0">
              <a:buSzTx/>
              <a:buNone/>
              <a:defRPr sz="3500">
                <a:solidFill>
                  <a:srgbClr val="929292"/>
                </a:solidFill>
              </a:defRPr>
            </a:lvl1pPr>
          </a:lstStyle>
          <a:p>
            <a:r>
              <a:rPr lang="en-GB" dirty="0" err="1">
                <a:latin typeface="Helvetica Light" panose="020B0403020202020204" pitchFamily="34" charset="0"/>
              </a:rPr>
              <a:t>Uitleg</a:t>
            </a:r>
            <a:r>
              <a:rPr lang="en-GB" dirty="0">
                <a:latin typeface="Helvetica Light" panose="020B0403020202020204" pitchFamily="34" charset="0"/>
              </a:rPr>
              <a:t> </a:t>
            </a:r>
            <a:r>
              <a:rPr lang="en-GB" dirty="0" err="1">
                <a:latin typeface="Helvetica Light" panose="020B0403020202020204" pitchFamily="34" charset="0"/>
              </a:rPr>
              <a:t>fotosynthese</a:t>
            </a:r>
            <a:endParaRPr dirty="0">
              <a:latin typeface="Helvetica Light" panose="020B0403020202020204" pitchFamily="34" charset="0"/>
            </a:endParaRPr>
          </a:p>
        </p:txBody>
      </p:sp>
      <p:sp>
        <p:nvSpPr>
          <p:cNvPr id="193"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6" name="Rectangle">
            <a:extLst>
              <a:ext uri="{FF2B5EF4-FFF2-40B4-BE49-F238E27FC236}">
                <a16:creationId xmlns:a16="http://schemas.microsoft.com/office/drawing/2014/main" id="{2D71CA2C-84DF-495C-97EF-61CD0FCC4F06}"/>
              </a:ext>
            </a:extLst>
          </p:cNvPr>
          <p:cNvSpPr/>
          <p:nvPr/>
        </p:nvSpPr>
        <p:spPr>
          <a:xfrm>
            <a:off x="-1" y="2399859"/>
            <a:ext cx="12192001" cy="1408602"/>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sp>
        <p:nvSpPr>
          <p:cNvPr id="17" name="You should now have the following option for building your robot code.">
            <a:extLst>
              <a:ext uri="{FF2B5EF4-FFF2-40B4-BE49-F238E27FC236}">
                <a16:creationId xmlns:a16="http://schemas.microsoft.com/office/drawing/2014/main" id="{C657FC34-7F2D-4426-89DD-BEF9FBA591D1}"/>
              </a:ext>
            </a:extLst>
          </p:cNvPr>
          <p:cNvSpPr txBox="1"/>
          <p:nvPr/>
        </p:nvSpPr>
        <p:spPr>
          <a:xfrm>
            <a:off x="936955" y="2525791"/>
            <a:ext cx="5497618" cy="108779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nl-NL" sz="2200" dirty="0">
                <a:latin typeface="Helvetica Light" panose="020B0403020202020204" pitchFamily="34" charset="0"/>
                <a:ea typeface="Arial Regular" charset="0"/>
                <a:cs typeface="Arial Regular" charset="0"/>
              </a:rPr>
              <a:t>Fotosynthese is een chemische reactie die in een plant plaatsvindt en voedsel maakt zodat de plant kan overleven.</a:t>
            </a:r>
            <a:endParaRPr lang="en-GB" sz="2200" dirty="0">
              <a:latin typeface="Helvetica Light" panose="020B0403020202020204" pitchFamily="34" charset="0"/>
              <a:ea typeface="Arial Regular" charset="0"/>
              <a:cs typeface="Arial Regular" charset="0"/>
            </a:endParaRPr>
          </a:p>
        </p:txBody>
      </p:sp>
      <p:sp>
        <p:nvSpPr>
          <p:cNvPr id="18" name="Line">
            <a:extLst>
              <a:ext uri="{FF2B5EF4-FFF2-40B4-BE49-F238E27FC236}">
                <a16:creationId xmlns:a16="http://schemas.microsoft.com/office/drawing/2014/main" id="{3B72F77E-D147-45F1-B079-DCEF4039868B}"/>
              </a:ext>
            </a:extLst>
          </p:cNvPr>
          <p:cNvSpPr/>
          <p:nvPr/>
        </p:nvSpPr>
        <p:spPr>
          <a:xfrm flipV="1">
            <a:off x="761022" y="2626519"/>
            <a:ext cx="0" cy="892969"/>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sp>
        <p:nvSpPr>
          <p:cNvPr id="23" name="You should now have the following option for building your robot code.">
            <a:extLst>
              <a:ext uri="{FF2B5EF4-FFF2-40B4-BE49-F238E27FC236}">
                <a16:creationId xmlns:a16="http://schemas.microsoft.com/office/drawing/2014/main" id="{1A9B14EE-98AD-4B23-9165-542B2D7746C0}"/>
              </a:ext>
            </a:extLst>
          </p:cNvPr>
          <p:cNvSpPr txBox="1"/>
          <p:nvPr/>
        </p:nvSpPr>
        <p:spPr>
          <a:xfrm>
            <a:off x="936955" y="3968793"/>
            <a:ext cx="5497618" cy="74924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200" dirty="0" err="1">
                <a:solidFill>
                  <a:schemeClr val="tx1"/>
                </a:solidFill>
                <a:latin typeface="Helvetica Light" panose="020B0403020202020204" pitchFamily="34" charset="0"/>
                <a:ea typeface="Arial Regular" charset="0"/>
                <a:cs typeface="Arial Regular" charset="0"/>
              </a:rPr>
              <a:t>Schrijf</a:t>
            </a:r>
            <a:r>
              <a:rPr lang="en-GB" sz="2200" dirty="0">
                <a:solidFill>
                  <a:schemeClr val="tx1"/>
                </a:solidFill>
                <a:latin typeface="Helvetica Light" panose="020B0403020202020204" pitchFamily="34" charset="0"/>
                <a:ea typeface="Arial Regular" charset="0"/>
                <a:cs typeface="Arial Regular" charset="0"/>
              </a:rPr>
              <a:t> in je eigen </a:t>
            </a:r>
            <a:r>
              <a:rPr lang="en-GB" sz="2200" dirty="0" err="1">
                <a:solidFill>
                  <a:schemeClr val="tx1"/>
                </a:solidFill>
                <a:latin typeface="Helvetica Light" panose="020B0403020202020204" pitchFamily="34" charset="0"/>
                <a:ea typeface="Arial Regular" charset="0"/>
                <a:cs typeface="Arial Regular" charset="0"/>
              </a:rPr>
              <a:t>woorden</a:t>
            </a:r>
            <a:r>
              <a:rPr lang="en-GB" sz="2200" dirty="0">
                <a:solidFill>
                  <a:schemeClr val="tx1"/>
                </a:solidFill>
                <a:latin typeface="Helvetica Light" panose="020B0403020202020204" pitchFamily="34" charset="0"/>
                <a:ea typeface="Arial Regular" charset="0"/>
                <a:cs typeface="Arial Regular" charset="0"/>
              </a:rPr>
              <a:t> wat er </a:t>
            </a:r>
            <a:r>
              <a:rPr lang="en-GB" sz="2200" dirty="0" err="1">
                <a:solidFill>
                  <a:schemeClr val="tx1"/>
                </a:solidFill>
                <a:latin typeface="Helvetica Light" panose="020B0403020202020204" pitchFamily="34" charset="0"/>
                <a:ea typeface="Arial Regular" charset="0"/>
                <a:cs typeface="Arial Regular" charset="0"/>
              </a:rPr>
              <a:t>nodig</a:t>
            </a:r>
            <a:r>
              <a:rPr lang="en-GB" sz="2200" dirty="0">
                <a:solidFill>
                  <a:schemeClr val="tx1"/>
                </a:solidFill>
                <a:latin typeface="Helvetica Light" panose="020B0403020202020204" pitchFamily="34" charset="0"/>
                <a:ea typeface="Arial Regular" charset="0"/>
                <a:cs typeface="Arial Regular" charset="0"/>
              </a:rPr>
              <a:t> is </a:t>
            </a:r>
            <a:r>
              <a:rPr lang="en-GB" sz="2200" dirty="0" err="1">
                <a:solidFill>
                  <a:schemeClr val="tx1"/>
                </a:solidFill>
                <a:latin typeface="Helvetica Light" panose="020B0403020202020204" pitchFamily="34" charset="0"/>
                <a:ea typeface="Arial Regular" charset="0"/>
                <a:cs typeface="Arial Regular" charset="0"/>
              </a:rPr>
              <a:t>voor</a:t>
            </a:r>
            <a:r>
              <a:rPr lang="en-GB" sz="2200" dirty="0">
                <a:solidFill>
                  <a:schemeClr val="tx1"/>
                </a:solidFill>
                <a:latin typeface="Helvetica Light" panose="020B0403020202020204" pitchFamily="34" charset="0"/>
                <a:ea typeface="Arial Regular" charset="0"/>
                <a:cs typeface="Arial Regular" charset="0"/>
              </a:rPr>
              <a:t> </a:t>
            </a:r>
            <a:r>
              <a:rPr lang="en-GB" sz="2200" dirty="0" err="1">
                <a:solidFill>
                  <a:schemeClr val="tx1"/>
                </a:solidFill>
                <a:latin typeface="Helvetica Light" panose="020B0403020202020204" pitchFamily="34" charset="0"/>
                <a:ea typeface="Arial Regular" charset="0"/>
                <a:cs typeface="Arial Regular" charset="0"/>
              </a:rPr>
              <a:t>fotosynthese</a:t>
            </a:r>
            <a:endParaRPr lang="en-GB" sz="2200" dirty="0">
              <a:solidFill>
                <a:schemeClr val="tx1"/>
              </a:solidFill>
              <a:latin typeface="Helvetica Light" panose="020B0403020202020204" pitchFamily="34" charset="0"/>
              <a:ea typeface="Arial Regular" charset="0"/>
              <a:cs typeface="Arial Regular" charset="0"/>
            </a:endParaRPr>
          </a:p>
        </p:txBody>
      </p:sp>
      <p:grpSp>
        <p:nvGrpSpPr>
          <p:cNvPr id="9" name="Group 8">
            <a:extLst>
              <a:ext uri="{FF2B5EF4-FFF2-40B4-BE49-F238E27FC236}">
                <a16:creationId xmlns:a16="http://schemas.microsoft.com/office/drawing/2014/main" id="{6E44DE20-A800-4A9B-8FFA-587213237CF6}"/>
              </a:ext>
            </a:extLst>
          </p:cNvPr>
          <p:cNvGrpSpPr/>
          <p:nvPr/>
        </p:nvGrpSpPr>
        <p:grpSpPr>
          <a:xfrm>
            <a:off x="6308786" y="1091899"/>
            <a:ext cx="5082655" cy="4944528"/>
            <a:chOff x="12617571" y="2183798"/>
            <a:chExt cx="10165309" cy="9889055"/>
          </a:xfrm>
        </p:grpSpPr>
        <p:pic>
          <p:nvPicPr>
            <p:cNvPr id="4" name="Picture 3">
              <a:extLst>
                <a:ext uri="{FF2B5EF4-FFF2-40B4-BE49-F238E27FC236}">
                  <a16:creationId xmlns:a16="http://schemas.microsoft.com/office/drawing/2014/main" id="{E5917FD7-D371-4368-BD72-3A8AFB3B8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7571" y="2640654"/>
              <a:ext cx="8671792" cy="8427898"/>
            </a:xfrm>
            <a:prstGeom prst="rect">
              <a:avLst/>
            </a:prstGeom>
            <a:ln w="25400">
              <a:miter lim="400000"/>
            </a:ln>
            <a:effectLst>
              <a:outerShdw blurRad="355600" dist="177800" dir="5400000" rotWithShape="0">
                <a:srgbClr val="000000">
                  <a:alpha val="70000"/>
                </a:srgbClr>
              </a:outerShdw>
            </a:effectLst>
          </p:spPr>
        </p:pic>
        <p:sp>
          <p:nvSpPr>
            <p:cNvPr id="7" name="Freeform: Shape 6">
              <a:extLst>
                <a:ext uri="{FF2B5EF4-FFF2-40B4-BE49-F238E27FC236}">
                  <a16:creationId xmlns:a16="http://schemas.microsoft.com/office/drawing/2014/main" id="{89EB055E-06C2-4D6D-96DC-BF1094C7DBA6}"/>
                </a:ext>
              </a:extLst>
            </p:cNvPr>
            <p:cNvSpPr/>
            <p:nvPr/>
          </p:nvSpPr>
          <p:spPr>
            <a:xfrm>
              <a:off x="14590776" y="9241052"/>
              <a:ext cx="2362691" cy="1148648"/>
            </a:xfrm>
            <a:custGeom>
              <a:avLst/>
              <a:gdLst>
                <a:gd name="connsiteX0" fmla="*/ 2340864 w 2362691"/>
                <a:gd name="connsiteY0" fmla="*/ 100306 h 1148648"/>
                <a:gd name="connsiteX1" fmla="*/ 2194560 w 2362691"/>
                <a:gd name="connsiteY1" fmla="*/ 100306 h 1148648"/>
                <a:gd name="connsiteX2" fmla="*/ 1097280 w 2362691"/>
                <a:gd name="connsiteY2" fmla="*/ 1142722 h 1148648"/>
                <a:gd name="connsiteX3" fmla="*/ 0 w 2362691"/>
                <a:gd name="connsiteY3" fmla="*/ 447778 h 1148648"/>
              </a:gdLst>
              <a:ahLst/>
              <a:cxnLst>
                <a:cxn ang="0">
                  <a:pos x="connsiteX0" y="connsiteY0"/>
                </a:cxn>
                <a:cxn ang="0">
                  <a:pos x="connsiteX1" y="connsiteY1"/>
                </a:cxn>
                <a:cxn ang="0">
                  <a:pos x="connsiteX2" y="connsiteY2"/>
                </a:cxn>
                <a:cxn ang="0">
                  <a:pos x="connsiteX3" y="connsiteY3"/>
                </a:cxn>
              </a:cxnLst>
              <a:rect l="l" t="t" r="r" b="b"/>
              <a:pathLst>
                <a:path w="2362691" h="1148648">
                  <a:moveTo>
                    <a:pt x="2340864" y="100306"/>
                  </a:moveTo>
                  <a:cubicBezTo>
                    <a:pt x="2371344" y="13438"/>
                    <a:pt x="2401824" y="-73430"/>
                    <a:pt x="2194560" y="100306"/>
                  </a:cubicBezTo>
                  <a:cubicBezTo>
                    <a:pt x="1987296" y="274042"/>
                    <a:pt x="1463040" y="1084810"/>
                    <a:pt x="1097280" y="1142722"/>
                  </a:cubicBezTo>
                  <a:cubicBezTo>
                    <a:pt x="731520" y="1200634"/>
                    <a:pt x="365760" y="824206"/>
                    <a:pt x="0" y="447778"/>
                  </a:cubicBezTo>
                </a:path>
              </a:pathLst>
            </a:custGeom>
            <a:noFill/>
            <a:ln w="254000" cap="flat">
              <a:gradFill flip="none" rotWithShape="1">
                <a:gsLst>
                  <a:gs pos="0">
                    <a:schemeClr val="accent4">
                      <a:lumMod val="40000"/>
                      <a:lumOff val="60000"/>
                      <a:alpha val="0"/>
                    </a:schemeClr>
                  </a:gs>
                  <a:gs pos="25000">
                    <a:schemeClr val="accent4">
                      <a:lumMod val="60000"/>
                      <a:lumOff val="40000"/>
                      <a:alpha val="50000"/>
                    </a:schemeClr>
                  </a:gs>
                  <a:gs pos="75000">
                    <a:srgbClr val="FFC000"/>
                  </a:gs>
                </a:gsLst>
                <a:lin ang="10800000" scaled="1"/>
                <a:tileRect/>
              </a:gradFill>
              <a:miter lim="400000"/>
              <a:tailEnd type="stealth"/>
            </a:ln>
            <a:effectLst>
              <a:outerShdw blurRad="50800" dist="50800" dir="5400000" algn="ctr" rotWithShape="0">
                <a:schemeClr val="tx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anchor="t">
              <a:noAutofit/>
            </a:bodyPr>
            <a:lstStyle/>
            <a:p>
              <a:pPr defTabSz="457200" latinLnBrk="1" hangingPunct="0"/>
              <a:endParaRPr lang="en-GB" sz="900">
                <a:solidFill>
                  <a:srgbClr val="000000"/>
                </a:solidFill>
              </a:endParaRPr>
            </a:p>
          </p:txBody>
        </p:sp>
        <p:sp>
          <p:nvSpPr>
            <p:cNvPr id="8" name="Freeform: Shape 7">
              <a:extLst>
                <a:ext uri="{FF2B5EF4-FFF2-40B4-BE49-F238E27FC236}">
                  <a16:creationId xmlns:a16="http://schemas.microsoft.com/office/drawing/2014/main" id="{6C509A9C-663D-4B33-A980-D52894F67E79}"/>
                </a:ext>
              </a:extLst>
            </p:cNvPr>
            <p:cNvSpPr/>
            <p:nvPr/>
          </p:nvSpPr>
          <p:spPr>
            <a:xfrm>
              <a:off x="19970455" y="3895306"/>
              <a:ext cx="1790700" cy="2677362"/>
            </a:xfrm>
            <a:custGeom>
              <a:avLst/>
              <a:gdLst>
                <a:gd name="connsiteX0" fmla="*/ 0 w 1790700"/>
                <a:gd name="connsiteY0" fmla="*/ 2628900 h 2677362"/>
                <a:gd name="connsiteX1" fmla="*/ 1295400 w 1790700"/>
                <a:gd name="connsiteY1" fmla="*/ 2324100 h 2677362"/>
                <a:gd name="connsiteX2" fmla="*/ 1790700 w 1790700"/>
                <a:gd name="connsiteY2" fmla="*/ 0 h 2677362"/>
              </a:gdLst>
              <a:ahLst/>
              <a:cxnLst>
                <a:cxn ang="0">
                  <a:pos x="connsiteX0" y="connsiteY0"/>
                </a:cxn>
                <a:cxn ang="0">
                  <a:pos x="connsiteX1" y="connsiteY1"/>
                </a:cxn>
                <a:cxn ang="0">
                  <a:pos x="connsiteX2" y="connsiteY2"/>
                </a:cxn>
              </a:cxnLst>
              <a:rect l="l" t="t" r="r" b="b"/>
              <a:pathLst>
                <a:path w="1790700" h="2677362">
                  <a:moveTo>
                    <a:pt x="0" y="2628900"/>
                  </a:moveTo>
                  <a:cubicBezTo>
                    <a:pt x="498475" y="2695575"/>
                    <a:pt x="996950" y="2762250"/>
                    <a:pt x="1295400" y="2324100"/>
                  </a:cubicBezTo>
                  <a:cubicBezTo>
                    <a:pt x="1593850" y="1885950"/>
                    <a:pt x="1692275" y="942975"/>
                    <a:pt x="1790700" y="0"/>
                  </a:cubicBezTo>
                </a:path>
              </a:pathLst>
            </a:custGeom>
            <a:noFill/>
            <a:ln w="254000" cap="flat">
              <a:gradFill>
                <a:gsLst>
                  <a:gs pos="100000">
                    <a:schemeClr val="accent1">
                      <a:lumMod val="20000"/>
                      <a:lumOff val="80000"/>
                      <a:alpha val="0"/>
                    </a:schemeClr>
                  </a:gs>
                  <a:gs pos="75000">
                    <a:schemeClr val="accent1">
                      <a:lumMod val="60000"/>
                      <a:lumOff val="40000"/>
                      <a:alpha val="50000"/>
                    </a:schemeClr>
                  </a:gs>
                  <a:gs pos="25000">
                    <a:schemeClr val="accent1">
                      <a:lumMod val="60000"/>
                      <a:lumOff val="40000"/>
                    </a:schemeClr>
                  </a:gs>
                </a:gsLst>
                <a:lin ang="5400000" scaled="1"/>
              </a:gradFill>
              <a:miter lim="400000"/>
              <a:tailEnd type="stealth"/>
            </a:ln>
            <a:effectLst>
              <a:outerShdw blurRad="50800" dist="50800" dir="5400000" algn="ctr" rotWithShape="0">
                <a:schemeClr val="tx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anchor="t">
              <a:noAutofit/>
            </a:bodyPr>
            <a:lstStyle/>
            <a:p>
              <a:pPr defTabSz="457200" latinLnBrk="1" hangingPunct="0"/>
              <a:endParaRPr lang="en-GB" sz="900">
                <a:solidFill>
                  <a:srgbClr val="000000"/>
                </a:solidFill>
              </a:endParaRPr>
            </a:p>
          </p:txBody>
        </p:sp>
        <p:sp>
          <p:nvSpPr>
            <p:cNvPr id="19" name="Freeform: Shape 18">
              <a:extLst>
                <a:ext uri="{FF2B5EF4-FFF2-40B4-BE49-F238E27FC236}">
                  <a16:creationId xmlns:a16="http://schemas.microsoft.com/office/drawing/2014/main" id="{A2A5C103-7B9B-463E-9822-A1A6910579E8}"/>
                </a:ext>
              </a:extLst>
            </p:cNvPr>
            <p:cNvSpPr/>
            <p:nvPr/>
          </p:nvSpPr>
          <p:spPr>
            <a:xfrm flipH="1">
              <a:off x="18793813" y="9051019"/>
              <a:ext cx="2495550" cy="2677362"/>
            </a:xfrm>
            <a:custGeom>
              <a:avLst/>
              <a:gdLst>
                <a:gd name="connsiteX0" fmla="*/ 0 w 1790700"/>
                <a:gd name="connsiteY0" fmla="*/ 2628900 h 2677362"/>
                <a:gd name="connsiteX1" fmla="*/ 1295400 w 1790700"/>
                <a:gd name="connsiteY1" fmla="*/ 2324100 h 2677362"/>
                <a:gd name="connsiteX2" fmla="*/ 1790700 w 1790700"/>
                <a:gd name="connsiteY2" fmla="*/ 0 h 2677362"/>
              </a:gdLst>
              <a:ahLst/>
              <a:cxnLst>
                <a:cxn ang="0">
                  <a:pos x="connsiteX0" y="connsiteY0"/>
                </a:cxn>
                <a:cxn ang="0">
                  <a:pos x="connsiteX1" y="connsiteY1"/>
                </a:cxn>
                <a:cxn ang="0">
                  <a:pos x="connsiteX2" y="connsiteY2"/>
                </a:cxn>
              </a:cxnLst>
              <a:rect l="l" t="t" r="r" b="b"/>
              <a:pathLst>
                <a:path w="1790700" h="2677362">
                  <a:moveTo>
                    <a:pt x="0" y="2628900"/>
                  </a:moveTo>
                  <a:cubicBezTo>
                    <a:pt x="498475" y="2695575"/>
                    <a:pt x="996950" y="2762250"/>
                    <a:pt x="1295400" y="2324100"/>
                  </a:cubicBezTo>
                  <a:cubicBezTo>
                    <a:pt x="1593850" y="1885950"/>
                    <a:pt x="1692275" y="942975"/>
                    <a:pt x="1790700" y="0"/>
                  </a:cubicBezTo>
                </a:path>
              </a:pathLst>
            </a:custGeom>
            <a:noFill/>
            <a:ln w="254000" cap="flat">
              <a:gradFill>
                <a:gsLst>
                  <a:gs pos="100000">
                    <a:schemeClr val="accent6">
                      <a:lumMod val="40000"/>
                      <a:lumOff val="60000"/>
                      <a:alpha val="0"/>
                    </a:schemeClr>
                  </a:gs>
                  <a:gs pos="75000">
                    <a:schemeClr val="accent6">
                      <a:lumMod val="60000"/>
                      <a:lumOff val="40000"/>
                      <a:alpha val="50000"/>
                    </a:schemeClr>
                  </a:gs>
                  <a:gs pos="25000">
                    <a:schemeClr val="accent6">
                      <a:lumMod val="75000"/>
                    </a:schemeClr>
                  </a:gs>
                </a:gsLst>
                <a:lin ang="5400000" scaled="1"/>
              </a:gradFill>
              <a:miter lim="400000"/>
              <a:tailEnd type="stealth"/>
            </a:ln>
            <a:effectLst>
              <a:outerShdw blurRad="50800" dist="50800" dir="5400000" algn="ctr" rotWithShape="0">
                <a:schemeClr val="tx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anchor="t">
              <a:noAutofit/>
            </a:bodyPr>
            <a:lstStyle/>
            <a:p>
              <a:pPr defTabSz="457200" latinLnBrk="1" hangingPunct="0"/>
              <a:endParaRPr lang="en-GB" sz="900">
                <a:solidFill>
                  <a:srgbClr val="000000"/>
                </a:solidFill>
              </a:endParaRPr>
            </a:p>
          </p:txBody>
        </p:sp>
        <p:sp>
          <p:nvSpPr>
            <p:cNvPr id="20" name="Freeform: Shape 19">
              <a:extLst>
                <a:ext uri="{FF2B5EF4-FFF2-40B4-BE49-F238E27FC236}">
                  <a16:creationId xmlns:a16="http://schemas.microsoft.com/office/drawing/2014/main" id="{EE8B0326-07C7-49BB-B145-1CC5BA149C28}"/>
                </a:ext>
              </a:extLst>
            </p:cNvPr>
            <p:cNvSpPr/>
            <p:nvPr/>
          </p:nvSpPr>
          <p:spPr>
            <a:xfrm rot="9900000" flipH="1">
              <a:off x="15651721" y="4017347"/>
              <a:ext cx="1764151" cy="2383344"/>
            </a:xfrm>
            <a:custGeom>
              <a:avLst/>
              <a:gdLst>
                <a:gd name="connsiteX0" fmla="*/ 0 w 1790700"/>
                <a:gd name="connsiteY0" fmla="*/ 2628900 h 2677362"/>
                <a:gd name="connsiteX1" fmla="*/ 1295400 w 1790700"/>
                <a:gd name="connsiteY1" fmla="*/ 2324100 h 2677362"/>
                <a:gd name="connsiteX2" fmla="*/ 1790700 w 1790700"/>
                <a:gd name="connsiteY2" fmla="*/ 0 h 2677362"/>
              </a:gdLst>
              <a:ahLst/>
              <a:cxnLst>
                <a:cxn ang="0">
                  <a:pos x="connsiteX0" y="connsiteY0"/>
                </a:cxn>
                <a:cxn ang="0">
                  <a:pos x="connsiteX1" y="connsiteY1"/>
                </a:cxn>
                <a:cxn ang="0">
                  <a:pos x="connsiteX2" y="connsiteY2"/>
                </a:cxn>
              </a:cxnLst>
              <a:rect l="l" t="t" r="r" b="b"/>
              <a:pathLst>
                <a:path w="1790700" h="2677362">
                  <a:moveTo>
                    <a:pt x="0" y="2628900"/>
                  </a:moveTo>
                  <a:cubicBezTo>
                    <a:pt x="498475" y="2695575"/>
                    <a:pt x="996950" y="2762250"/>
                    <a:pt x="1295400" y="2324100"/>
                  </a:cubicBezTo>
                  <a:cubicBezTo>
                    <a:pt x="1593850" y="1885950"/>
                    <a:pt x="1692275" y="942975"/>
                    <a:pt x="1790700" y="0"/>
                  </a:cubicBezTo>
                </a:path>
              </a:pathLst>
            </a:custGeom>
            <a:noFill/>
            <a:ln w="254000" cap="flat">
              <a:gradFill>
                <a:gsLst>
                  <a:gs pos="100000">
                    <a:schemeClr val="accent2">
                      <a:lumMod val="40000"/>
                      <a:lumOff val="60000"/>
                      <a:alpha val="0"/>
                    </a:schemeClr>
                  </a:gs>
                  <a:gs pos="75000">
                    <a:schemeClr val="accent2">
                      <a:lumMod val="60000"/>
                      <a:lumOff val="40000"/>
                      <a:alpha val="50000"/>
                    </a:schemeClr>
                  </a:gs>
                  <a:gs pos="25000">
                    <a:schemeClr val="accent2">
                      <a:lumMod val="75000"/>
                    </a:schemeClr>
                  </a:gs>
                </a:gsLst>
                <a:lin ang="5400000" scaled="1"/>
              </a:gradFill>
              <a:miter lim="400000"/>
              <a:tailEnd type="stealth"/>
            </a:ln>
            <a:effectLst>
              <a:outerShdw blurRad="50800" dist="50800" dir="5400000" algn="ctr" rotWithShape="0">
                <a:schemeClr val="tx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anchor="t">
              <a:noAutofit/>
            </a:bodyPr>
            <a:lstStyle/>
            <a:p>
              <a:pPr defTabSz="457200" latinLnBrk="1" hangingPunct="0"/>
              <a:endParaRPr lang="en-GB" sz="900">
                <a:solidFill>
                  <a:srgbClr val="000000"/>
                </a:solidFill>
              </a:endParaRPr>
            </a:p>
          </p:txBody>
        </p:sp>
        <p:sp>
          <p:nvSpPr>
            <p:cNvPr id="21" name="You should now have the following option for building your robot code.">
              <a:extLst>
                <a:ext uri="{FF2B5EF4-FFF2-40B4-BE49-F238E27FC236}">
                  <a16:creationId xmlns:a16="http://schemas.microsoft.com/office/drawing/2014/main" id="{CC3BE440-B4DB-4F39-AA6E-6BFBFE0CED98}"/>
                </a:ext>
              </a:extLst>
            </p:cNvPr>
            <p:cNvSpPr txBox="1"/>
            <p:nvPr/>
          </p:nvSpPr>
          <p:spPr>
            <a:xfrm>
              <a:off x="14602359" y="3675464"/>
              <a:ext cx="2019638" cy="9137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500" b="1" dirty="0">
                  <a:solidFill>
                    <a:schemeClr val="tx1"/>
                  </a:solidFill>
                  <a:latin typeface="Helvetica" panose="020B0403020202020204" pitchFamily="34" charset="0"/>
                  <a:ea typeface="Arial Regular" charset="0"/>
                  <a:cs typeface="Arial Regular" charset="0"/>
                </a:rPr>
                <a:t>Water</a:t>
              </a:r>
            </a:p>
          </p:txBody>
        </p:sp>
        <p:sp>
          <p:nvSpPr>
            <p:cNvPr id="22" name="You should now have the following option for building your robot code.">
              <a:extLst>
                <a:ext uri="{FF2B5EF4-FFF2-40B4-BE49-F238E27FC236}">
                  <a16:creationId xmlns:a16="http://schemas.microsoft.com/office/drawing/2014/main" id="{162A426E-A306-4456-B821-2B8D6A5CD57C}"/>
                </a:ext>
              </a:extLst>
            </p:cNvPr>
            <p:cNvSpPr txBox="1"/>
            <p:nvPr/>
          </p:nvSpPr>
          <p:spPr>
            <a:xfrm>
              <a:off x="18793812" y="6131528"/>
              <a:ext cx="2915508" cy="9137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500" b="1" dirty="0" err="1">
                  <a:solidFill>
                    <a:schemeClr val="tx1"/>
                  </a:solidFill>
                  <a:latin typeface="Helvetica" panose="020B0403020202020204" pitchFamily="34" charset="0"/>
                  <a:ea typeface="Arial Regular" charset="0"/>
                  <a:cs typeface="Arial Regular" charset="0"/>
                </a:rPr>
                <a:t>Zuurstof</a:t>
              </a:r>
              <a:endParaRPr lang="en-GB" sz="2500" b="1" dirty="0">
                <a:solidFill>
                  <a:schemeClr val="tx1"/>
                </a:solidFill>
                <a:latin typeface="Helvetica" panose="020B0403020202020204" pitchFamily="34" charset="0"/>
                <a:ea typeface="Arial Regular" charset="0"/>
                <a:cs typeface="Arial Regular" charset="0"/>
              </a:endParaRPr>
            </a:p>
          </p:txBody>
        </p:sp>
        <p:sp>
          <p:nvSpPr>
            <p:cNvPr id="24" name="You should now have the following option for building your robot code.">
              <a:extLst>
                <a:ext uri="{FF2B5EF4-FFF2-40B4-BE49-F238E27FC236}">
                  <a16:creationId xmlns:a16="http://schemas.microsoft.com/office/drawing/2014/main" id="{ADD97552-81F9-4690-9F3B-0314897A9C68}"/>
                </a:ext>
              </a:extLst>
            </p:cNvPr>
            <p:cNvSpPr txBox="1"/>
            <p:nvPr/>
          </p:nvSpPr>
          <p:spPr>
            <a:xfrm>
              <a:off x="19970454" y="10389699"/>
              <a:ext cx="2812426" cy="168315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500" b="1" dirty="0" err="1">
                  <a:solidFill>
                    <a:schemeClr val="tx1"/>
                  </a:solidFill>
                  <a:latin typeface="Helvetica" panose="020B0403020202020204" pitchFamily="34" charset="0"/>
                  <a:ea typeface="Arial Regular" charset="0"/>
                  <a:cs typeface="Arial Regular" charset="0"/>
                </a:rPr>
                <a:t>Koolstof</a:t>
              </a:r>
              <a:r>
                <a:rPr lang="en-GB" sz="2500" b="1" dirty="0">
                  <a:solidFill>
                    <a:schemeClr val="tx1"/>
                  </a:solidFill>
                  <a:latin typeface="Helvetica" panose="020B0403020202020204" pitchFamily="34" charset="0"/>
                  <a:ea typeface="Arial Regular" charset="0"/>
                  <a:cs typeface="Arial Regular" charset="0"/>
                </a:rPr>
                <a:t> Dioxide</a:t>
              </a:r>
            </a:p>
          </p:txBody>
        </p:sp>
        <p:sp>
          <p:nvSpPr>
            <p:cNvPr id="25" name="You should now have the following option for building your robot code.">
              <a:extLst>
                <a:ext uri="{FF2B5EF4-FFF2-40B4-BE49-F238E27FC236}">
                  <a16:creationId xmlns:a16="http://schemas.microsoft.com/office/drawing/2014/main" id="{1432DA86-C854-4991-AD44-68015DC9F2D7}"/>
                </a:ext>
              </a:extLst>
            </p:cNvPr>
            <p:cNvSpPr txBox="1"/>
            <p:nvPr/>
          </p:nvSpPr>
          <p:spPr>
            <a:xfrm>
              <a:off x="12929323" y="7755435"/>
              <a:ext cx="2920278" cy="245259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500" b="1" dirty="0">
                  <a:solidFill>
                    <a:schemeClr val="tx1"/>
                  </a:solidFill>
                  <a:latin typeface="Helvetica" panose="020B0403020202020204" pitchFamily="34" charset="0"/>
                  <a:ea typeface="Arial Regular" charset="0"/>
                  <a:cs typeface="Arial Regular" charset="0"/>
                </a:rPr>
                <a:t>Glucose (</a:t>
              </a:r>
              <a:r>
                <a:rPr lang="en-GB" sz="2500" b="1" dirty="0" err="1">
                  <a:solidFill>
                    <a:schemeClr val="tx1"/>
                  </a:solidFill>
                  <a:latin typeface="Helvetica" panose="020B0403020202020204" pitchFamily="34" charset="0"/>
                  <a:ea typeface="Arial Regular" charset="0"/>
                  <a:cs typeface="Arial Regular" charset="0"/>
                </a:rPr>
                <a:t>naar</a:t>
              </a:r>
              <a:r>
                <a:rPr lang="en-GB" sz="2500" b="1" dirty="0">
                  <a:solidFill>
                    <a:schemeClr val="tx1"/>
                  </a:solidFill>
                  <a:latin typeface="Helvetica" panose="020B0403020202020204" pitchFamily="34" charset="0"/>
                  <a:ea typeface="Arial Regular" charset="0"/>
                  <a:cs typeface="Arial Regular" charset="0"/>
                </a:rPr>
                <a:t> plant)</a:t>
              </a:r>
            </a:p>
          </p:txBody>
        </p:sp>
        <p:sp>
          <p:nvSpPr>
            <p:cNvPr id="26" name="You should now have the following option for building your robot code.">
              <a:extLst>
                <a:ext uri="{FF2B5EF4-FFF2-40B4-BE49-F238E27FC236}">
                  <a16:creationId xmlns:a16="http://schemas.microsoft.com/office/drawing/2014/main" id="{84FE9043-9415-430C-9803-6E34DE334104}"/>
                </a:ext>
              </a:extLst>
            </p:cNvPr>
            <p:cNvSpPr txBox="1"/>
            <p:nvPr/>
          </p:nvSpPr>
          <p:spPr>
            <a:xfrm>
              <a:off x="15849601" y="2183798"/>
              <a:ext cx="2851756" cy="9137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en-GB" sz="2500" b="1" dirty="0" err="1">
                  <a:ln w="25400">
                    <a:solidFill>
                      <a:schemeClr val="tx1"/>
                    </a:solidFill>
                  </a:ln>
                  <a:effectLst>
                    <a:glow rad="1905000">
                      <a:srgbClr val="FFFF00"/>
                    </a:glow>
                  </a:effectLst>
                  <a:latin typeface="Helvetica" panose="020B0403020202020204" pitchFamily="34" charset="0"/>
                  <a:ea typeface="Arial Regular" charset="0"/>
                  <a:cs typeface="Arial Regular" charset="0"/>
                </a:rPr>
                <a:t>Zonlicht</a:t>
              </a:r>
              <a:endParaRPr lang="en-GB" sz="2500" b="1" dirty="0">
                <a:ln w="25400">
                  <a:solidFill>
                    <a:schemeClr val="tx1"/>
                  </a:solidFill>
                </a:ln>
                <a:effectLst>
                  <a:glow rad="1905000">
                    <a:srgbClr val="FFFF00"/>
                  </a:glow>
                </a:effectLst>
                <a:latin typeface="Helvetica" panose="020B0403020202020204" pitchFamily="34" charset="0"/>
                <a:ea typeface="Arial Regular" charset="0"/>
                <a:cs typeface="Arial Regular" charset="0"/>
              </a:endParaRPr>
            </a:p>
          </p:txBody>
        </p:sp>
        <p:sp>
          <p:nvSpPr>
            <p:cNvPr id="27" name="You should now have the following option for building your robot code.">
              <a:extLst>
                <a:ext uri="{FF2B5EF4-FFF2-40B4-BE49-F238E27FC236}">
                  <a16:creationId xmlns:a16="http://schemas.microsoft.com/office/drawing/2014/main" id="{F0E6FD47-0F31-45D4-A46B-17CB02946D0E}"/>
                </a:ext>
              </a:extLst>
            </p:cNvPr>
            <p:cNvSpPr txBox="1"/>
            <p:nvPr/>
          </p:nvSpPr>
          <p:spPr>
            <a:xfrm>
              <a:off x="16269559" y="7426765"/>
              <a:ext cx="4107540" cy="91371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2500" b="1" dirty="0" err="1">
                  <a:ln w="31750">
                    <a:solidFill>
                      <a:schemeClr val="tx1"/>
                    </a:solidFill>
                  </a:ln>
                  <a:gradFill flip="none" rotWithShape="1">
                    <a:gsLst>
                      <a:gs pos="8000">
                        <a:schemeClr val="accent3">
                          <a:lumMod val="50000"/>
                        </a:schemeClr>
                      </a:gs>
                      <a:gs pos="47000">
                        <a:schemeClr val="accent3"/>
                      </a:gs>
                      <a:gs pos="84000">
                        <a:schemeClr val="accent3">
                          <a:lumMod val="75000"/>
                        </a:schemeClr>
                      </a:gs>
                    </a:gsLst>
                    <a:lin ang="2700000" scaled="1"/>
                    <a:tileRect/>
                  </a:gradFill>
                  <a:effectLst>
                    <a:glow rad="635000">
                      <a:schemeClr val="accent3">
                        <a:lumMod val="75000"/>
                        <a:alpha val="55000"/>
                      </a:schemeClr>
                    </a:glow>
                    <a:outerShdw blurRad="50800" dist="139700" dir="5400000" algn="ctr" rotWithShape="0">
                      <a:schemeClr val="accent3">
                        <a:lumMod val="60000"/>
                        <a:lumOff val="40000"/>
                        <a:alpha val="45000"/>
                      </a:schemeClr>
                    </a:outerShdw>
                  </a:effectLst>
                  <a:latin typeface="Helvetica" panose="020B0403020202020204" pitchFamily="34" charset="0"/>
                  <a:ea typeface="Arial Regular" charset="0"/>
                  <a:cs typeface="Arial Regular" charset="0"/>
                </a:rPr>
                <a:t>Bladgroen</a:t>
              </a:r>
              <a:endParaRPr lang="en-GB" sz="2500" b="1" dirty="0">
                <a:ln w="31750">
                  <a:solidFill>
                    <a:schemeClr val="tx1"/>
                  </a:solidFill>
                </a:ln>
                <a:gradFill flip="none" rotWithShape="1">
                  <a:gsLst>
                    <a:gs pos="8000">
                      <a:schemeClr val="accent3">
                        <a:lumMod val="50000"/>
                      </a:schemeClr>
                    </a:gs>
                    <a:gs pos="47000">
                      <a:schemeClr val="accent3"/>
                    </a:gs>
                    <a:gs pos="84000">
                      <a:schemeClr val="accent3">
                        <a:lumMod val="75000"/>
                      </a:schemeClr>
                    </a:gs>
                  </a:gsLst>
                  <a:lin ang="2700000" scaled="1"/>
                  <a:tileRect/>
                </a:gradFill>
                <a:effectLst>
                  <a:glow rad="635000">
                    <a:schemeClr val="accent3">
                      <a:lumMod val="75000"/>
                      <a:alpha val="55000"/>
                    </a:schemeClr>
                  </a:glow>
                  <a:outerShdw blurRad="50800" dist="139700" dir="5400000" algn="ctr" rotWithShape="0">
                    <a:schemeClr val="accent3">
                      <a:lumMod val="60000"/>
                      <a:lumOff val="40000"/>
                      <a:alpha val="45000"/>
                    </a:schemeClr>
                  </a:outerShdw>
                </a:effectLst>
                <a:latin typeface="Helvetica" panose="020B0403020202020204" pitchFamily="34" charset="0"/>
                <a:ea typeface="Arial Regular" charset="0"/>
                <a:cs typeface="Arial Regular" charset="0"/>
              </a:endParaRPr>
            </a:p>
          </p:txBody>
        </p:sp>
      </p:grpSp>
    </p:spTree>
    <p:extLst>
      <p:ext uri="{BB962C8B-B14F-4D97-AF65-F5344CB8AC3E}">
        <p14:creationId xmlns:p14="http://schemas.microsoft.com/office/powerpoint/2010/main" val="144117219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a:extLst>
              <a:ext uri="{FF2B5EF4-FFF2-40B4-BE49-F238E27FC236}">
                <a16:creationId xmlns:a16="http://schemas.microsoft.com/office/drawing/2014/main" id="{D3F21CF2-A7C4-4D3E-B57F-806B614CDAB1}"/>
              </a:ext>
            </a:extLst>
          </p:cNvPr>
          <p:cNvSpPr/>
          <p:nvPr/>
        </p:nvSpPr>
        <p:spPr>
          <a:xfrm>
            <a:off x="-1" y="1587059"/>
            <a:ext cx="12192001" cy="3813367"/>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55" name="Slide Number"/>
          <p:cNvSpPr txBox="1">
            <a:spLocks noGrp="1"/>
          </p:cNvSpPr>
          <p:nvPr>
            <p:ph type="sldNum" sz="quarter" idx="2"/>
          </p:nvPr>
        </p:nvSpPr>
        <p:spPr>
          <a:xfrm>
            <a:off x="11863430" y="12599882"/>
            <a:ext cx="657140" cy="482823"/>
          </a:xfrm>
          <a:prstGeom prst="rect">
            <a:avLst/>
          </a:prstGeom>
          <a:ln w="12700">
            <a:miter lim="400000"/>
          </a:ln>
          <a:extLst>
            <a:ext uri="{C572A759-6A51-4108-AA02-DFA0A04FC94B}">
              <ma14:wrappingTextBoxFlag xmlns="" xmlns:ma14="http://schemas.microsoft.com/office/mac/drawingml/2011/main" val="1"/>
            </a:ext>
          </a:extLst>
        </p:spPr>
        <p:txBody>
          <a:bodyPr wrap="square" lIns="71437" tIns="71437" rIns="71437" bIns="71437">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Arial" charset="0"/>
                <a:ea typeface="Arial" charset="0"/>
                <a:cs typeface="Arial" charset="0"/>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57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85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9144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1430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71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600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828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fld id="{86CB4B4D-7CA3-9044-876B-883B54F8677D}" type="slidenum">
              <a:rPr lang="uk-UA" smtClean="0"/>
              <a:pPr/>
              <a:t>6</a:t>
            </a:fld>
            <a:endParaRPr b="1" dirty="0">
              <a:latin typeface="Helvetica" panose="020B0403020202020204" pitchFamily="34" charset="0"/>
            </a:endParaRPr>
          </a:p>
        </p:txBody>
      </p:sp>
      <p:sp>
        <p:nvSpPr>
          <p:cNvPr id="160"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61" name="Robot design challenge"/>
          <p:cNvSpPr txBox="1">
            <a:spLocks noGrp="1"/>
          </p:cNvSpPr>
          <p:nvPr>
            <p:ph type="body" idx="13"/>
          </p:nvPr>
        </p:nvSpPr>
        <p:spPr>
          <a:xfrm>
            <a:off x="383263" y="951535"/>
            <a:ext cx="9249818" cy="577081"/>
          </a:xfrm>
          <a:prstGeom prst="rect">
            <a:avLst/>
          </a:prstGeom>
          <a:extLst>
            <a:ext uri="{C572A759-6A51-4108-AA02-DFA0A04FC94B}">
              <ma14:wrappingTextBoxFlag xmlns="" xmlns:ma14="http://schemas.microsoft.com/office/mac/drawingml/2011/main" val="1"/>
            </a:ext>
          </a:extLst>
        </p:spPr>
        <p:txBody>
          <a:bodyPr/>
          <a:lstStyle>
            <a:lvl1pPr marL="0" indent="0">
              <a:buSzTx/>
              <a:buNone/>
              <a:defRPr sz="3500">
                <a:solidFill>
                  <a:srgbClr val="929292"/>
                </a:solidFill>
              </a:defRPr>
            </a:lvl1pPr>
          </a:lstStyle>
          <a:p>
            <a:r>
              <a:rPr lang="en-GB" dirty="0" err="1">
                <a:latin typeface="Helvetica Light" panose="020B0403020202020204" pitchFamily="34" charset="0"/>
                <a:ea typeface="Arial" charset="0"/>
                <a:cs typeface="Arial" charset="0"/>
              </a:rPr>
              <a:t>Uitleg</a:t>
            </a:r>
            <a:endParaRPr dirty="0">
              <a:latin typeface="Helvetica Light" panose="020B0403020202020204" pitchFamily="34" charset="0"/>
              <a:ea typeface="Arial" charset="0"/>
              <a:cs typeface="Arial" charset="0"/>
            </a:endParaRPr>
          </a:p>
        </p:txBody>
      </p:sp>
      <p:sp>
        <p:nvSpPr>
          <p:cNvPr id="164" name="Lesson 1"/>
          <p:cNvSpPr txBox="1">
            <a:spLocks noGrp="1"/>
          </p:cNvSpPr>
          <p:nvPr>
            <p:ph type="title"/>
          </p:nvPr>
        </p:nvSpPr>
        <p:spPr>
          <a:xfrm>
            <a:off x="360883" y="189855"/>
            <a:ext cx="11213592" cy="571041"/>
          </a:xfrm>
          <a:prstGeom prst="rect">
            <a:avLst/>
          </a:prstGeom>
        </p:spPr>
        <p:txBody>
          <a:bodyPr>
            <a:normAutofit fontScale="90000"/>
          </a:bodyPr>
          <a:lstStyle>
            <a:lvl1pPr>
              <a:defRPr sz="5600"/>
            </a:lvl1pPr>
          </a:lstStyle>
          <a:p>
            <a:r>
              <a:rPr lang="en-GB" b="1" dirty="0">
                <a:latin typeface="Helvetica" panose="020B0403020202020204" pitchFamily="34" charset="0"/>
              </a:rPr>
              <a:t>Photosynthesis </a:t>
            </a:r>
            <a:r>
              <a:rPr lang="en-GB" b="1" dirty="0" err="1">
                <a:latin typeface="Helvetica" panose="020B0403020202020204" pitchFamily="34" charset="0"/>
              </a:rPr>
              <a:t>Chemische</a:t>
            </a:r>
            <a:r>
              <a:rPr lang="en-GB" b="1" dirty="0">
                <a:latin typeface="Helvetica" panose="020B0403020202020204" pitchFamily="34" charset="0"/>
              </a:rPr>
              <a:t> </a:t>
            </a:r>
            <a:r>
              <a:rPr lang="en-GB" b="1" dirty="0" err="1">
                <a:latin typeface="Helvetica" panose="020B0403020202020204" pitchFamily="34" charset="0"/>
              </a:rPr>
              <a:t>reactie</a:t>
            </a:r>
            <a:endParaRPr b="1" dirty="0">
              <a:latin typeface="Helvetica" panose="020B0403020202020204" pitchFamily="34" charset="0"/>
            </a:endParaRPr>
          </a:p>
        </p:txBody>
      </p:sp>
      <p:sp>
        <p:nvSpPr>
          <p:cNvPr id="11" name="You should now have the following option for building your robot code.">
            <a:extLst>
              <a:ext uri="{FF2B5EF4-FFF2-40B4-BE49-F238E27FC236}">
                <a16:creationId xmlns:a16="http://schemas.microsoft.com/office/drawing/2014/main" id="{A4F2467D-0861-4F95-AC4B-901ABC8E88C9}"/>
              </a:ext>
            </a:extLst>
          </p:cNvPr>
          <p:cNvSpPr txBox="1"/>
          <p:nvPr/>
        </p:nvSpPr>
        <p:spPr>
          <a:xfrm>
            <a:off x="205436" y="1596669"/>
            <a:ext cx="2461565" cy="161101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err="1">
                <a:latin typeface="Helvetica" panose="020B0403020202020204" pitchFamily="34" charset="0"/>
                <a:ea typeface="Arial Regular" charset="0"/>
                <a:cs typeface="Arial Regular" charset="0"/>
              </a:rPr>
              <a:t>Koolstof</a:t>
            </a:r>
            <a:r>
              <a:rPr lang="en-GB" sz="5000" dirty="0">
                <a:latin typeface="Helvetica" panose="020B0403020202020204" pitchFamily="34" charset="0"/>
                <a:ea typeface="Arial Regular" charset="0"/>
                <a:cs typeface="Arial Regular" charset="0"/>
              </a:rPr>
              <a:t> </a:t>
            </a:r>
            <a:br>
              <a:rPr lang="en-GB" sz="5000" dirty="0">
                <a:latin typeface="Helvetica" panose="020B0403020202020204" pitchFamily="34" charset="0"/>
                <a:ea typeface="Arial Regular" charset="0"/>
                <a:cs typeface="Arial Regular" charset="0"/>
              </a:rPr>
            </a:br>
            <a:r>
              <a:rPr lang="en-GB" sz="5000" dirty="0">
                <a:latin typeface="Helvetica" panose="020B0403020202020204" pitchFamily="34" charset="0"/>
                <a:ea typeface="Arial Regular" charset="0"/>
                <a:cs typeface="Arial Regular" charset="0"/>
              </a:rPr>
              <a:t>Dioxide</a:t>
            </a:r>
          </a:p>
        </p:txBody>
      </p:sp>
      <p:sp>
        <p:nvSpPr>
          <p:cNvPr id="3" name="Cross 2">
            <a:extLst>
              <a:ext uri="{FF2B5EF4-FFF2-40B4-BE49-F238E27FC236}">
                <a16:creationId xmlns:a16="http://schemas.microsoft.com/office/drawing/2014/main" id="{E8DBDC89-3DC9-42F4-8712-8567EA763194}"/>
              </a:ext>
            </a:extLst>
          </p:cNvPr>
          <p:cNvSpPr/>
          <p:nvPr/>
        </p:nvSpPr>
        <p:spPr>
          <a:xfrm>
            <a:off x="2564523" y="2032391"/>
            <a:ext cx="728718" cy="730757"/>
          </a:xfrm>
          <a:prstGeom prst="plus">
            <a:avLst>
              <a:gd name="adj" fmla="val 44672"/>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13" name="You should now have the following option for building your robot code.">
            <a:extLst>
              <a:ext uri="{FF2B5EF4-FFF2-40B4-BE49-F238E27FC236}">
                <a16:creationId xmlns:a16="http://schemas.microsoft.com/office/drawing/2014/main" id="{5B9E7BF8-9A74-446C-ADE3-57C680BC6442}"/>
              </a:ext>
            </a:extLst>
          </p:cNvPr>
          <p:cNvSpPr txBox="1"/>
          <p:nvPr/>
        </p:nvSpPr>
        <p:spPr>
          <a:xfrm>
            <a:off x="3418028" y="1981390"/>
            <a:ext cx="1812341" cy="84157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Water</a:t>
            </a:r>
          </a:p>
        </p:txBody>
      </p:sp>
      <p:sp>
        <p:nvSpPr>
          <p:cNvPr id="16" name="You should now have the following option for building your robot code.">
            <a:extLst>
              <a:ext uri="{FF2B5EF4-FFF2-40B4-BE49-F238E27FC236}">
                <a16:creationId xmlns:a16="http://schemas.microsoft.com/office/drawing/2014/main" id="{7981DAFF-5B86-4447-B98D-3C98ED96392F}"/>
              </a:ext>
            </a:extLst>
          </p:cNvPr>
          <p:cNvSpPr txBox="1"/>
          <p:nvPr/>
        </p:nvSpPr>
        <p:spPr>
          <a:xfrm>
            <a:off x="6362395" y="1590573"/>
            <a:ext cx="2461565" cy="161101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Glucose</a:t>
            </a:r>
            <a:br>
              <a:rPr lang="en-GB" sz="5000" dirty="0">
                <a:latin typeface="Helvetica" panose="020B0403020202020204" pitchFamily="34" charset="0"/>
                <a:ea typeface="Arial Regular" charset="0"/>
                <a:cs typeface="Arial Regular" charset="0"/>
              </a:rPr>
            </a:br>
            <a:r>
              <a:rPr lang="en-GB" sz="5000" dirty="0">
                <a:latin typeface="Helvetica" panose="020B0403020202020204" pitchFamily="34" charset="0"/>
                <a:ea typeface="Arial Regular" charset="0"/>
                <a:cs typeface="Arial Regular" charset="0"/>
              </a:rPr>
              <a:t>(</a:t>
            </a:r>
            <a:r>
              <a:rPr lang="en-GB" sz="5000" dirty="0" err="1">
                <a:latin typeface="Helvetica" panose="020B0403020202020204" pitchFamily="34" charset="0"/>
                <a:ea typeface="Arial Regular" charset="0"/>
                <a:cs typeface="Arial Regular" charset="0"/>
              </a:rPr>
              <a:t>Suiker</a:t>
            </a:r>
            <a:r>
              <a:rPr lang="en-GB" sz="5000" dirty="0">
                <a:latin typeface="Helvetica" panose="020B0403020202020204" pitchFamily="34" charset="0"/>
                <a:ea typeface="Arial Regular" charset="0"/>
                <a:cs typeface="Arial Regular" charset="0"/>
              </a:rPr>
              <a:t>)</a:t>
            </a:r>
          </a:p>
        </p:txBody>
      </p:sp>
      <p:sp>
        <p:nvSpPr>
          <p:cNvPr id="17" name="Cross 16">
            <a:extLst>
              <a:ext uri="{FF2B5EF4-FFF2-40B4-BE49-F238E27FC236}">
                <a16:creationId xmlns:a16="http://schemas.microsoft.com/office/drawing/2014/main" id="{CAFADEB8-92DB-43F8-BDF9-4F061DD56606}"/>
              </a:ext>
            </a:extLst>
          </p:cNvPr>
          <p:cNvSpPr/>
          <p:nvPr/>
        </p:nvSpPr>
        <p:spPr>
          <a:xfrm>
            <a:off x="8904363" y="2035439"/>
            <a:ext cx="728718" cy="730757"/>
          </a:xfrm>
          <a:prstGeom prst="plus">
            <a:avLst>
              <a:gd name="adj" fmla="val 44672"/>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18" name="You should now have the following option for building your robot code.">
            <a:extLst>
              <a:ext uri="{FF2B5EF4-FFF2-40B4-BE49-F238E27FC236}">
                <a16:creationId xmlns:a16="http://schemas.microsoft.com/office/drawing/2014/main" id="{935F2EE7-1C03-4257-8CA2-88B44A863950}"/>
              </a:ext>
            </a:extLst>
          </p:cNvPr>
          <p:cNvSpPr txBox="1"/>
          <p:nvPr/>
        </p:nvSpPr>
        <p:spPr>
          <a:xfrm>
            <a:off x="9739579" y="1590574"/>
            <a:ext cx="2303069" cy="161101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Zuur-</a:t>
            </a:r>
            <a:r>
              <a:rPr lang="en-GB" sz="5000" dirty="0" err="1">
                <a:latin typeface="Helvetica" panose="020B0403020202020204" pitchFamily="34" charset="0"/>
                <a:ea typeface="Arial Regular" charset="0"/>
                <a:cs typeface="Arial Regular" charset="0"/>
              </a:rPr>
              <a:t>stof</a:t>
            </a:r>
            <a:endParaRPr lang="en-GB" sz="5000" dirty="0">
              <a:latin typeface="Helvetica" panose="020B0403020202020204" pitchFamily="34" charset="0"/>
              <a:ea typeface="Arial Regular" charset="0"/>
              <a:cs typeface="Arial Regular" charset="0"/>
            </a:endParaRPr>
          </a:p>
        </p:txBody>
      </p:sp>
      <p:sp>
        <p:nvSpPr>
          <p:cNvPr id="4" name="Arrow: Right 3">
            <a:extLst>
              <a:ext uri="{FF2B5EF4-FFF2-40B4-BE49-F238E27FC236}">
                <a16:creationId xmlns:a16="http://schemas.microsoft.com/office/drawing/2014/main" id="{50D03C19-1B1D-46B0-B4DC-A0D364D03211}"/>
              </a:ext>
            </a:extLst>
          </p:cNvPr>
          <p:cNvSpPr/>
          <p:nvPr/>
        </p:nvSpPr>
        <p:spPr>
          <a:xfrm>
            <a:off x="5336108" y="1708864"/>
            <a:ext cx="923544" cy="1378300"/>
          </a:xfrm>
          <a:prstGeom prst="rightArrow">
            <a:avLst>
              <a:gd name="adj1" fmla="val 21807"/>
              <a:gd name="adj2" fmla="val 88779"/>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21" name="You should now have the following option for building your robot code.">
            <a:extLst>
              <a:ext uri="{FF2B5EF4-FFF2-40B4-BE49-F238E27FC236}">
                <a16:creationId xmlns:a16="http://schemas.microsoft.com/office/drawing/2014/main" id="{96291015-1802-4168-9B54-A4D0E31344F5}"/>
              </a:ext>
            </a:extLst>
          </p:cNvPr>
          <p:cNvSpPr txBox="1"/>
          <p:nvPr/>
        </p:nvSpPr>
        <p:spPr>
          <a:xfrm>
            <a:off x="475488" y="4416742"/>
            <a:ext cx="1702004" cy="84157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6CO</a:t>
            </a:r>
            <a:r>
              <a:rPr lang="en-GB" sz="5000" baseline="-25000" dirty="0">
                <a:latin typeface="Helvetica" panose="020B0403020202020204" pitchFamily="34" charset="0"/>
                <a:ea typeface="Arial Regular" charset="0"/>
                <a:cs typeface="Arial Regular" charset="0"/>
              </a:rPr>
              <a:t>2</a:t>
            </a:r>
            <a:endParaRPr lang="en-GB" sz="5000" dirty="0">
              <a:latin typeface="Helvetica" panose="020B0403020202020204" pitchFamily="34" charset="0"/>
              <a:ea typeface="Arial Regular" charset="0"/>
              <a:cs typeface="Arial Regular" charset="0"/>
            </a:endParaRPr>
          </a:p>
        </p:txBody>
      </p:sp>
      <p:sp>
        <p:nvSpPr>
          <p:cNvPr id="22" name="You should now have the following option for building your robot code.">
            <a:extLst>
              <a:ext uri="{FF2B5EF4-FFF2-40B4-BE49-F238E27FC236}">
                <a16:creationId xmlns:a16="http://schemas.microsoft.com/office/drawing/2014/main" id="{D6720E49-B153-4465-90B5-4C2E26F3F58D}"/>
              </a:ext>
            </a:extLst>
          </p:cNvPr>
          <p:cNvSpPr txBox="1"/>
          <p:nvPr/>
        </p:nvSpPr>
        <p:spPr>
          <a:xfrm>
            <a:off x="3421076" y="4407598"/>
            <a:ext cx="1812341" cy="84157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6H</a:t>
            </a:r>
            <a:r>
              <a:rPr lang="en-GB" sz="5000" baseline="-25000" dirty="0">
                <a:latin typeface="Helvetica" panose="020B0403020202020204" pitchFamily="34" charset="0"/>
                <a:ea typeface="Arial Regular" charset="0"/>
                <a:cs typeface="Arial Regular" charset="0"/>
              </a:rPr>
              <a:t>2</a:t>
            </a:r>
            <a:r>
              <a:rPr lang="en-GB" sz="5000" dirty="0">
                <a:latin typeface="Helvetica" panose="020B0403020202020204" pitchFamily="34" charset="0"/>
                <a:ea typeface="Arial Regular" charset="0"/>
                <a:cs typeface="Arial Regular" charset="0"/>
              </a:rPr>
              <a:t>O</a:t>
            </a:r>
          </a:p>
        </p:txBody>
      </p:sp>
      <p:sp>
        <p:nvSpPr>
          <p:cNvPr id="30" name="You should now have the following option for building your robot code.">
            <a:extLst>
              <a:ext uri="{FF2B5EF4-FFF2-40B4-BE49-F238E27FC236}">
                <a16:creationId xmlns:a16="http://schemas.microsoft.com/office/drawing/2014/main" id="{4C656F56-93E9-4930-8047-AE8EFAD53AA6}"/>
              </a:ext>
            </a:extLst>
          </p:cNvPr>
          <p:cNvSpPr txBox="1"/>
          <p:nvPr/>
        </p:nvSpPr>
        <p:spPr>
          <a:xfrm>
            <a:off x="6356299" y="4410646"/>
            <a:ext cx="2461565" cy="84157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C</a:t>
            </a:r>
            <a:r>
              <a:rPr lang="en-GB" sz="5000" baseline="-25000" dirty="0">
                <a:latin typeface="Helvetica" panose="020B0403020202020204" pitchFamily="34" charset="0"/>
                <a:ea typeface="Arial Regular" charset="0"/>
                <a:cs typeface="Arial Regular" charset="0"/>
              </a:rPr>
              <a:t>6</a:t>
            </a:r>
            <a:r>
              <a:rPr lang="en-GB" sz="5000" dirty="0">
                <a:latin typeface="Helvetica" panose="020B0403020202020204" pitchFamily="34" charset="0"/>
                <a:ea typeface="Arial Regular" charset="0"/>
                <a:cs typeface="Arial Regular" charset="0"/>
              </a:rPr>
              <a:t>H</a:t>
            </a:r>
            <a:r>
              <a:rPr lang="en-GB" sz="5000" baseline="-25000" dirty="0">
                <a:latin typeface="Helvetica" panose="020B0403020202020204" pitchFamily="34" charset="0"/>
                <a:ea typeface="Arial Regular" charset="0"/>
                <a:cs typeface="Arial Regular" charset="0"/>
              </a:rPr>
              <a:t>12</a:t>
            </a:r>
            <a:r>
              <a:rPr lang="en-GB" sz="5000" dirty="0">
                <a:latin typeface="Helvetica" panose="020B0403020202020204" pitchFamily="34" charset="0"/>
                <a:ea typeface="Arial Regular" charset="0"/>
                <a:cs typeface="Arial Regular" charset="0"/>
              </a:rPr>
              <a:t>O</a:t>
            </a:r>
            <a:r>
              <a:rPr lang="en-GB" sz="5000" baseline="-25000" dirty="0">
                <a:latin typeface="Helvetica" panose="020B0403020202020204" pitchFamily="34" charset="0"/>
                <a:ea typeface="Arial Regular" charset="0"/>
                <a:cs typeface="Arial Regular" charset="0"/>
              </a:rPr>
              <a:t>6</a:t>
            </a:r>
            <a:endParaRPr lang="en-GB" sz="5000" dirty="0">
              <a:latin typeface="Helvetica" panose="020B0403020202020204" pitchFamily="34" charset="0"/>
              <a:ea typeface="Arial Regular" charset="0"/>
              <a:cs typeface="Arial Regular" charset="0"/>
            </a:endParaRPr>
          </a:p>
        </p:txBody>
      </p:sp>
      <p:sp>
        <p:nvSpPr>
          <p:cNvPr id="31" name="You should now have the following option for building your robot code.">
            <a:extLst>
              <a:ext uri="{FF2B5EF4-FFF2-40B4-BE49-F238E27FC236}">
                <a16:creationId xmlns:a16="http://schemas.microsoft.com/office/drawing/2014/main" id="{2FCB8A15-73E3-41F5-B47E-63005E207064}"/>
              </a:ext>
            </a:extLst>
          </p:cNvPr>
          <p:cNvSpPr txBox="1"/>
          <p:nvPr/>
        </p:nvSpPr>
        <p:spPr>
          <a:xfrm>
            <a:off x="10213849" y="4401502"/>
            <a:ext cx="1360626" cy="84157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5000" dirty="0">
                <a:latin typeface="Helvetica" panose="020B0403020202020204" pitchFamily="34" charset="0"/>
                <a:ea typeface="Arial Regular" charset="0"/>
                <a:cs typeface="Arial Regular" charset="0"/>
              </a:rPr>
              <a:t>6O</a:t>
            </a:r>
            <a:r>
              <a:rPr lang="en-GB" sz="5000" baseline="-25000" dirty="0">
                <a:latin typeface="Helvetica" panose="020B0403020202020204" pitchFamily="34" charset="0"/>
                <a:ea typeface="Arial Regular" charset="0"/>
                <a:cs typeface="Arial Regular" charset="0"/>
              </a:rPr>
              <a:t>2</a:t>
            </a:r>
            <a:endParaRPr lang="en-GB" sz="5000" dirty="0">
              <a:latin typeface="Helvetica" panose="020B0403020202020204" pitchFamily="34" charset="0"/>
              <a:ea typeface="Arial Regular" charset="0"/>
              <a:cs typeface="Arial Regular" charset="0"/>
            </a:endParaRPr>
          </a:p>
        </p:txBody>
      </p:sp>
      <p:sp>
        <p:nvSpPr>
          <p:cNvPr id="32" name="Cross 31">
            <a:extLst>
              <a:ext uri="{FF2B5EF4-FFF2-40B4-BE49-F238E27FC236}">
                <a16:creationId xmlns:a16="http://schemas.microsoft.com/office/drawing/2014/main" id="{2738074B-219A-4EE8-9092-975E2AD65860}"/>
              </a:ext>
            </a:extLst>
          </p:cNvPr>
          <p:cNvSpPr/>
          <p:nvPr/>
        </p:nvSpPr>
        <p:spPr>
          <a:xfrm>
            <a:off x="2567571" y="4467743"/>
            <a:ext cx="728718" cy="730757"/>
          </a:xfrm>
          <a:prstGeom prst="plus">
            <a:avLst>
              <a:gd name="adj" fmla="val 44672"/>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33" name="Cross 32">
            <a:extLst>
              <a:ext uri="{FF2B5EF4-FFF2-40B4-BE49-F238E27FC236}">
                <a16:creationId xmlns:a16="http://schemas.microsoft.com/office/drawing/2014/main" id="{014E5987-E798-4B9E-B33D-E80006A5C54E}"/>
              </a:ext>
            </a:extLst>
          </p:cNvPr>
          <p:cNvSpPr/>
          <p:nvPr/>
        </p:nvSpPr>
        <p:spPr>
          <a:xfrm>
            <a:off x="8907411" y="4470791"/>
            <a:ext cx="728718" cy="730757"/>
          </a:xfrm>
          <a:prstGeom prst="plus">
            <a:avLst>
              <a:gd name="adj" fmla="val 44672"/>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34" name="Arrow: Right 33">
            <a:extLst>
              <a:ext uri="{FF2B5EF4-FFF2-40B4-BE49-F238E27FC236}">
                <a16:creationId xmlns:a16="http://schemas.microsoft.com/office/drawing/2014/main" id="{1E622F68-7099-4433-B6B5-0767994E6623}"/>
              </a:ext>
            </a:extLst>
          </p:cNvPr>
          <p:cNvSpPr/>
          <p:nvPr/>
        </p:nvSpPr>
        <p:spPr>
          <a:xfrm>
            <a:off x="5339156" y="4144216"/>
            <a:ext cx="923544" cy="1378300"/>
          </a:xfrm>
          <a:prstGeom prst="rightArrow">
            <a:avLst>
              <a:gd name="adj1" fmla="val 21807"/>
              <a:gd name="adj2" fmla="val 88779"/>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GB" sz="1500">
              <a:solidFill>
                <a:srgbClr val="FFFFFF"/>
              </a:solidFill>
              <a:latin typeface="Helvetica Neue Medium"/>
              <a:ea typeface="Helvetica Neue Medium"/>
              <a:cs typeface="Helvetica Neue Medium"/>
              <a:sym typeface="Helvetica Neue Medium"/>
            </a:endParaRPr>
          </a:p>
        </p:txBody>
      </p:sp>
      <p:sp>
        <p:nvSpPr>
          <p:cNvPr id="35" name="You should now have the following option for building your robot code.">
            <a:extLst>
              <a:ext uri="{FF2B5EF4-FFF2-40B4-BE49-F238E27FC236}">
                <a16:creationId xmlns:a16="http://schemas.microsoft.com/office/drawing/2014/main" id="{D0D93927-6DB0-4BEF-BA3D-611F21714A21}"/>
              </a:ext>
            </a:extLst>
          </p:cNvPr>
          <p:cNvSpPr txBox="1"/>
          <p:nvPr/>
        </p:nvSpPr>
        <p:spPr>
          <a:xfrm>
            <a:off x="4493971" y="3223578"/>
            <a:ext cx="2620062" cy="91852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2500" b="1" dirty="0">
                <a:latin typeface="Helvetica" panose="020B0403020202020204" pitchFamily="34" charset="0"/>
                <a:ea typeface="Arial Regular" charset="0"/>
                <a:cs typeface="Arial Regular" charset="0"/>
              </a:rPr>
              <a:t>LICHT</a:t>
            </a:r>
          </a:p>
          <a:p>
            <a:pPr lvl="0" algn="ctr">
              <a:buSzPct val="145000"/>
              <a:defRPr sz="3000">
                <a:solidFill>
                  <a:srgbClr val="FFFFFF"/>
                </a:solidFill>
              </a:defRPr>
            </a:pPr>
            <a:endParaRPr lang="en-GB" sz="500" b="1" dirty="0">
              <a:latin typeface="Helvetica" panose="020B0403020202020204" pitchFamily="34" charset="0"/>
              <a:ea typeface="Arial Regular" charset="0"/>
              <a:cs typeface="Arial Regular" charset="0"/>
            </a:endParaRPr>
          </a:p>
          <a:p>
            <a:pPr lvl="0" algn="ctr">
              <a:buSzPct val="145000"/>
              <a:defRPr sz="3000">
                <a:solidFill>
                  <a:srgbClr val="FFFFFF"/>
                </a:solidFill>
              </a:defRPr>
            </a:pPr>
            <a:r>
              <a:rPr lang="en-GB" sz="2500" b="1" dirty="0">
                <a:latin typeface="Helvetica" panose="020B0403020202020204" pitchFamily="34" charset="0"/>
                <a:ea typeface="Arial Regular" charset="0"/>
                <a:cs typeface="Arial Regular" charset="0"/>
              </a:rPr>
              <a:t>CHLOROFYL</a:t>
            </a:r>
          </a:p>
        </p:txBody>
      </p:sp>
      <p:sp>
        <p:nvSpPr>
          <p:cNvPr id="36" name="You should now have the following option for building your robot code.">
            <a:extLst>
              <a:ext uri="{FF2B5EF4-FFF2-40B4-BE49-F238E27FC236}">
                <a16:creationId xmlns:a16="http://schemas.microsoft.com/office/drawing/2014/main" id="{89ADF9FA-C2BB-4528-9BB6-9EE6AC2C40AC}"/>
              </a:ext>
            </a:extLst>
          </p:cNvPr>
          <p:cNvSpPr txBox="1"/>
          <p:nvPr/>
        </p:nvSpPr>
        <p:spPr>
          <a:xfrm>
            <a:off x="1911096" y="3356538"/>
            <a:ext cx="2031187" cy="841577"/>
          </a:xfrm>
          <a:prstGeom prst="rect">
            <a:avLst/>
          </a:prstGeom>
          <a:ln w="25400">
            <a:solidFill>
              <a:schemeClr val="bg1"/>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2500" b="1" dirty="0">
                <a:latin typeface="Helvetica" panose="020B0403020202020204" pitchFamily="34" charset="0"/>
                <a:ea typeface="Arial Regular" charset="0"/>
                <a:cs typeface="Arial Regular" charset="0"/>
              </a:rPr>
              <a:t>WAT GAAT ERIN</a:t>
            </a:r>
          </a:p>
        </p:txBody>
      </p:sp>
      <p:sp>
        <p:nvSpPr>
          <p:cNvPr id="38" name="You should now have the following option for building your robot code.">
            <a:extLst>
              <a:ext uri="{FF2B5EF4-FFF2-40B4-BE49-F238E27FC236}">
                <a16:creationId xmlns:a16="http://schemas.microsoft.com/office/drawing/2014/main" id="{6C492B93-24E6-422A-B5AC-1D371F8E5CCB}"/>
              </a:ext>
            </a:extLst>
          </p:cNvPr>
          <p:cNvSpPr txBox="1"/>
          <p:nvPr/>
        </p:nvSpPr>
        <p:spPr>
          <a:xfrm>
            <a:off x="8321040" y="3551946"/>
            <a:ext cx="1890979" cy="456856"/>
          </a:xfrm>
          <a:prstGeom prst="rect">
            <a:avLst/>
          </a:prstGeom>
          <a:ln w="25400">
            <a:solidFill>
              <a:schemeClr val="bg1"/>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lgn="ctr">
              <a:buSzPct val="145000"/>
              <a:defRPr sz="3000">
                <a:solidFill>
                  <a:srgbClr val="FFFFFF"/>
                </a:solidFill>
              </a:defRPr>
            </a:pPr>
            <a:r>
              <a:rPr lang="en-GB" sz="2500" b="1" dirty="0">
                <a:latin typeface="Helvetica" panose="020B0403020202020204" pitchFamily="34" charset="0"/>
                <a:ea typeface="Arial Regular" charset="0"/>
                <a:cs typeface="Arial Regular" charset="0"/>
              </a:rPr>
              <a:t>PRODUCT</a:t>
            </a:r>
          </a:p>
        </p:txBody>
      </p:sp>
    </p:spTree>
    <p:extLst>
      <p:ext uri="{BB962C8B-B14F-4D97-AF65-F5344CB8AC3E}">
        <p14:creationId xmlns:p14="http://schemas.microsoft.com/office/powerpoint/2010/main" val="23770287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arn(inVertic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barn(inVertical)">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6" grpId="0" animBg="1"/>
      <p:bldP spid="18" grpId="0" animBg="1"/>
      <p:bldP spid="21" grpId="0" animBg="1"/>
      <p:bldP spid="22" grpId="0" animBg="1"/>
      <p:bldP spid="30" grpId="0" animBg="1"/>
      <p:bldP spid="31" grpId="0" animBg="1"/>
      <p:bldP spid="32" grpId="0" animBg="1"/>
      <p:bldP spid="33" grpId="0" animBg="1"/>
      <p:bldP spid="34" grpId="0" animBg="1"/>
      <p:bldP spid="35" grpId="0" animBg="1"/>
      <p:bldP spid="36"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1898142"/>
            <a:ext cx="12197696" cy="3246811"/>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55" name="Slide Number"/>
          <p:cNvSpPr txBox="1">
            <a:spLocks noGrp="1"/>
          </p:cNvSpPr>
          <p:nvPr>
            <p:ph type="sldNum" sz="quarter" idx="2"/>
          </p:nvPr>
        </p:nvSpPr>
        <p:spPr>
          <a:xfrm>
            <a:off x="11863430" y="12599882"/>
            <a:ext cx="657140" cy="482823"/>
          </a:xfrm>
          <a:prstGeom prst="rect">
            <a:avLst/>
          </a:prstGeom>
          <a:ln w="12700">
            <a:miter lim="400000"/>
          </a:ln>
          <a:extLst>
            <a:ext uri="{C572A759-6A51-4108-AA02-DFA0A04FC94B}">
              <ma14:wrappingTextBoxFlag xmlns="" xmlns:ma14="http://schemas.microsoft.com/office/mac/drawingml/2011/main" val="1"/>
            </a:ext>
          </a:extLst>
        </p:spPr>
        <p:txBody>
          <a:bodyPr wrap="square" lIns="71437" tIns="71437" rIns="71437" bIns="71437">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Arial" charset="0"/>
                <a:ea typeface="Arial" charset="0"/>
                <a:cs typeface="Arial" charset="0"/>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57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85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9144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1430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71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600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828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fld id="{86CB4B4D-7CA3-9044-876B-883B54F8677D}" type="slidenum">
              <a:rPr lang="uk-UA" smtClean="0"/>
              <a:pPr/>
              <a:t>7</a:t>
            </a:fld>
            <a:endParaRPr b="1" dirty="0">
              <a:latin typeface="Helvetica" panose="020B0403020202020204" pitchFamily="34" charset="0"/>
            </a:endParaRPr>
          </a:p>
        </p:txBody>
      </p:sp>
      <p:sp>
        <p:nvSpPr>
          <p:cNvPr id="160"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64" name="Lesson 1"/>
          <p:cNvSpPr txBox="1">
            <a:spLocks noGrp="1"/>
          </p:cNvSpPr>
          <p:nvPr>
            <p:ph type="title"/>
          </p:nvPr>
        </p:nvSpPr>
        <p:spPr>
          <a:prstGeom prst="rect">
            <a:avLst/>
          </a:prstGeom>
        </p:spPr>
        <p:txBody>
          <a:bodyPr>
            <a:normAutofit fontScale="90000"/>
          </a:bodyPr>
          <a:lstStyle>
            <a:lvl1pPr>
              <a:defRPr sz="5600"/>
            </a:lvl1pPr>
          </a:lstStyle>
          <a:p>
            <a:r>
              <a:rPr lang="en-GB" b="1" dirty="0" err="1">
                <a:latin typeface="Helvetica" panose="020B0403020202020204" pitchFamily="34" charset="0"/>
              </a:rPr>
              <a:t>Invloed</a:t>
            </a:r>
            <a:r>
              <a:rPr lang="en-GB" b="1" dirty="0">
                <a:latin typeface="Helvetica" panose="020B0403020202020204" pitchFamily="34" charset="0"/>
              </a:rPr>
              <a:t> </a:t>
            </a:r>
            <a:r>
              <a:rPr lang="en-GB" b="1" dirty="0" err="1">
                <a:latin typeface="Helvetica" panose="020B0403020202020204" pitchFamily="34" charset="0"/>
              </a:rPr>
              <a:t>lichtintensiteit</a:t>
            </a:r>
            <a:endParaRPr b="1" dirty="0">
              <a:latin typeface="Helvetica" panose="020B0403020202020204" pitchFamily="34" charset="0"/>
            </a:endParaRPr>
          </a:p>
        </p:txBody>
      </p:sp>
      <p:sp>
        <p:nvSpPr>
          <p:cNvPr id="10" name="You should now have the following option for building your robot code.">
            <a:extLst>
              <a:ext uri="{FF2B5EF4-FFF2-40B4-BE49-F238E27FC236}">
                <a16:creationId xmlns:a16="http://schemas.microsoft.com/office/drawing/2014/main" id="{635F3DFD-13C5-4184-9881-5E4EC9528FFF}"/>
              </a:ext>
            </a:extLst>
          </p:cNvPr>
          <p:cNvSpPr txBox="1"/>
          <p:nvPr/>
        </p:nvSpPr>
        <p:spPr>
          <a:xfrm>
            <a:off x="936955" y="2466017"/>
            <a:ext cx="5497618" cy="210346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nl-NL" sz="2200" dirty="0">
                <a:latin typeface="Helvetica Light" panose="020B0403020202020204" pitchFamily="34" charset="0"/>
                <a:ea typeface="Arial Regular" charset="0"/>
                <a:cs typeface="Arial Regular" charset="0"/>
              </a:rPr>
              <a:t>Een hogere lichtintensiteit verhoogt de snelheid van de fotosynthese, omdat er meer energie beschikbaar is. Boven een bepaalde drempel zorgt extra licht echter niet meer voor een hogere fotosynthesesnelheid en is licht niet langer de beperkende factor</a:t>
            </a:r>
            <a:endParaRPr lang="en-GB" sz="2200" dirty="0">
              <a:latin typeface="Helvetica Light" panose="020B0403020202020204" pitchFamily="34" charset="0"/>
              <a:ea typeface="Arial Regular" charset="0"/>
              <a:cs typeface="Arial Regular" charset="0"/>
            </a:endParaRPr>
          </a:p>
        </p:txBody>
      </p:sp>
      <p:sp>
        <p:nvSpPr>
          <p:cNvPr id="11" name="Line">
            <a:extLst>
              <a:ext uri="{FF2B5EF4-FFF2-40B4-BE49-F238E27FC236}">
                <a16:creationId xmlns:a16="http://schemas.microsoft.com/office/drawing/2014/main" id="{AE93B071-AD99-4644-8F4F-05AD27249E74}"/>
              </a:ext>
            </a:extLst>
          </p:cNvPr>
          <p:cNvSpPr/>
          <p:nvPr/>
        </p:nvSpPr>
        <p:spPr>
          <a:xfrm flipV="1">
            <a:off x="761022" y="2578607"/>
            <a:ext cx="0" cy="1883665"/>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pic>
        <p:nvPicPr>
          <p:cNvPr id="3" name="Picture 2">
            <a:extLst>
              <a:ext uri="{FF2B5EF4-FFF2-40B4-BE49-F238E27FC236}">
                <a16:creationId xmlns:a16="http://schemas.microsoft.com/office/drawing/2014/main" id="{C5E14A56-5D86-4437-86E3-187388D2FA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008" y="1449940"/>
            <a:ext cx="4572000" cy="4090737"/>
          </a:xfrm>
          <a:prstGeom prst="rect">
            <a:avLst/>
          </a:prstGeom>
          <a:ln w="25400">
            <a:miter lim="400000"/>
          </a:ln>
          <a:effectLst>
            <a:outerShdw blurRad="355600" dist="177800" dir="5400000" rotWithShape="0">
              <a:srgbClr val="000000">
                <a:alpha val="70000"/>
              </a:srgbClr>
            </a:outerShdw>
          </a:effectLst>
        </p:spPr>
      </p:pic>
    </p:spTree>
    <p:extLst>
      <p:ext uri="{BB962C8B-B14F-4D97-AF65-F5344CB8AC3E}">
        <p14:creationId xmlns:p14="http://schemas.microsoft.com/office/powerpoint/2010/main" val="63152907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1898142"/>
            <a:ext cx="12197696" cy="3246811"/>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55" name="Slide Number"/>
          <p:cNvSpPr txBox="1">
            <a:spLocks noGrp="1"/>
          </p:cNvSpPr>
          <p:nvPr>
            <p:ph type="sldNum" sz="quarter" idx="2"/>
          </p:nvPr>
        </p:nvSpPr>
        <p:spPr>
          <a:xfrm>
            <a:off x="11863430" y="12599882"/>
            <a:ext cx="657140" cy="482823"/>
          </a:xfrm>
          <a:prstGeom prst="rect">
            <a:avLst/>
          </a:prstGeom>
          <a:ln w="12700">
            <a:miter lim="400000"/>
          </a:ln>
          <a:extLst>
            <a:ext uri="{C572A759-6A51-4108-AA02-DFA0A04FC94B}">
              <ma14:wrappingTextBoxFlag xmlns="" xmlns:ma14="http://schemas.microsoft.com/office/mac/drawingml/2011/main" val="1"/>
            </a:ext>
          </a:extLst>
        </p:spPr>
        <p:txBody>
          <a:bodyPr wrap="square" lIns="71437" tIns="71437" rIns="71437" bIns="71437">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Arial" charset="0"/>
                <a:ea typeface="Arial" charset="0"/>
                <a:cs typeface="Arial" charset="0"/>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57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85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9144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1430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71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600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828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fld id="{86CB4B4D-7CA3-9044-876B-883B54F8677D}" type="slidenum">
              <a:rPr lang="uk-UA" smtClean="0"/>
              <a:pPr/>
              <a:t>8</a:t>
            </a:fld>
            <a:endParaRPr b="1" dirty="0">
              <a:latin typeface="Helvetica" panose="020B0403020202020204" pitchFamily="34" charset="0"/>
            </a:endParaRPr>
          </a:p>
        </p:txBody>
      </p:sp>
      <p:sp>
        <p:nvSpPr>
          <p:cNvPr id="160"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61" name="Robot design challenge"/>
          <p:cNvSpPr txBox="1">
            <a:spLocks noGrp="1"/>
          </p:cNvSpPr>
          <p:nvPr>
            <p:ph type="body" idx="13"/>
          </p:nvPr>
        </p:nvSpPr>
        <p:spPr>
          <a:xfrm>
            <a:off x="360883" y="658392"/>
            <a:ext cx="9249818" cy="577081"/>
          </a:xfrm>
          <a:prstGeom prst="rect">
            <a:avLst/>
          </a:prstGeom>
          <a:extLst>
            <a:ext uri="{C572A759-6A51-4108-AA02-DFA0A04FC94B}">
              <ma14:wrappingTextBoxFlag xmlns="" xmlns:ma14="http://schemas.microsoft.com/office/mac/drawingml/2011/main" val="1"/>
            </a:ext>
          </a:extLst>
        </p:spPr>
        <p:txBody>
          <a:bodyPr/>
          <a:lstStyle>
            <a:lvl1pPr marL="0" indent="0">
              <a:buSzTx/>
              <a:buNone/>
              <a:defRPr sz="3500">
                <a:solidFill>
                  <a:srgbClr val="929292"/>
                </a:solidFill>
              </a:defRPr>
            </a:lvl1pPr>
          </a:lstStyle>
          <a:p>
            <a:r>
              <a:rPr lang="en-GB" dirty="0">
                <a:latin typeface="Helvetica Light" panose="020B0403020202020204" pitchFamily="34" charset="0"/>
                <a:ea typeface="Arial" charset="0"/>
                <a:cs typeface="Arial" charset="0"/>
              </a:rPr>
              <a:t>Smart Greenhouse Photosynthesis Experiment</a:t>
            </a:r>
            <a:endParaRPr dirty="0">
              <a:latin typeface="Helvetica Light" panose="020B0403020202020204" pitchFamily="34" charset="0"/>
              <a:ea typeface="Arial" charset="0"/>
              <a:cs typeface="Arial" charset="0"/>
            </a:endParaRPr>
          </a:p>
        </p:txBody>
      </p:sp>
      <p:sp>
        <p:nvSpPr>
          <p:cNvPr id="164" name="Lesson 1"/>
          <p:cNvSpPr txBox="1">
            <a:spLocks noGrp="1"/>
          </p:cNvSpPr>
          <p:nvPr>
            <p:ph type="title"/>
          </p:nvPr>
        </p:nvSpPr>
        <p:spPr>
          <a:prstGeom prst="rect">
            <a:avLst/>
          </a:prstGeom>
        </p:spPr>
        <p:txBody>
          <a:bodyPr>
            <a:normAutofit fontScale="90000"/>
          </a:bodyPr>
          <a:lstStyle>
            <a:lvl1pPr>
              <a:defRPr sz="5600"/>
            </a:lvl1pPr>
          </a:lstStyle>
          <a:p>
            <a:r>
              <a:rPr lang="en-GB" b="1" dirty="0" err="1">
                <a:latin typeface="Helvetica" panose="020B0403020202020204" pitchFamily="34" charset="0"/>
              </a:rPr>
              <a:t>Invloed</a:t>
            </a:r>
            <a:r>
              <a:rPr lang="en-GB" b="1" dirty="0">
                <a:latin typeface="Helvetica" panose="020B0403020202020204" pitchFamily="34" charset="0"/>
              </a:rPr>
              <a:t> </a:t>
            </a:r>
            <a:r>
              <a:rPr lang="en-GB" b="1" dirty="0" err="1">
                <a:latin typeface="Helvetica" panose="020B0403020202020204" pitchFamily="34" charset="0"/>
              </a:rPr>
              <a:t>kleur</a:t>
            </a:r>
            <a:r>
              <a:rPr lang="en-GB" b="1" dirty="0">
                <a:latin typeface="Helvetica" panose="020B0403020202020204" pitchFamily="34" charset="0"/>
              </a:rPr>
              <a:t> </a:t>
            </a:r>
            <a:r>
              <a:rPr lang="en-GB" b="1" dirty="0" err="1">
                <a:latin typeface="Helvetica" panose="020B0403020202020204" pitchFamily="34" charset="0"/>
              </a:rPr>
              <a:t>licht</a:t>
            </a:r>
            <a:endParaRPr b="1" dirty="0">
              <a:latin typeface="Helvetica" panose="020B0403020202020204" pitchFamily="34" charset="0"/>
            </a:endParaRPr>
          </a:p>
        </p:txBody>
      </p:sp>
      <p:sp>
        <p:nvSpPr>
          <p:cNvPr id="10" name="You should now have the following option for building your robot code.">
            <a:extLst>
              <a:ext uri="{FF2B5EF4-FFF2-40B4-BE49-F238E27FC236}">
                <a16:creationId xmlns:a16="http://schemas.microsoft.com/office/drawing/2014/main" id="{635F3DFD-13C5-4184-9881-5E4EC9528FFF}"/>
              </a:ext>
            </a:extLst>
          </p:cNvPr>
          <p:cNvSpPr txBox="1"/>
          <p:nvPr/>
        </p:nvSpPr>
        <p:spPr>
          <a:xfrm>
            <a:off x="936956" y="2466017"/>
            <a:ext cx="5116373" cy="210346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nl-NL" sz="2200" dirty="0">
                <a:latin typeface="Helvetica Light" panose="020B0403020202020204" pitchFamily="34" charset="0"/>
                <a:ea typeface="Arial Regular" charset="0"/>
                <a:cs typeface="Arial Regular" charset="0"/>
              </a:rPr>
              <a:t>De golflengte van licht (of de kleur, zoals wij die zien) kan de snelheid van de fotosynthese sterk beïnvloeden, en planten hebben een mix van golflengten nodig om bloemen en vruchten goed te ontwikkelen.</a:t>
            </a:r>
            <a:endParaRPr lang="en-GB" sz="2200" dirty="0">
              <a:latin typeface="Helvetica Light" panose="020B0403020202020204" pitchFamily="34" charset="0"/>
              <a:ea typeface="Arial Regular" charset="0"/>
              <a:cs typeface="Arial Regular" charset="0"/>
            </a:endParaRPr>
          </a:p>
        </p:txBody>
      </p:sp>
      <p:sp>
        <p:nvSpPr>
          <p:cNvPr id="11" name="Line">
            <a:extLst>
              <a:ext uri="{FF2B5EF4-FFF2-40B4-BE49-F238E27FC236}">
                <a16:creationId xmlns:a16="http://schemas.microsoft.com/office/drawing/2014/main" id="{AE93B071-AD99-4644-8F4F-05AD27249E74}"/>
              </a:ext>
            </a:extLst>
          </p:cNvPr>
          <p:cNvSpPr/>
          <p:nvPr/>
        </p:nvSpPr>
        <p:spPr>
          <a:xfrm flipV="1">
            <a:off x="761022" y="2743199"/>
            <a:ext cx="0" cy="155448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pic>
        <p:nvPicPr>
          <p:cNvPr id="3" name="Picture 2">
            <a:extLst>
              <a:ext uri="{FF2B5EF4-FFF2-40B4-BE49-F238E27FC236}">
                <a16:creationId xmlns:a16="http://schemas.microsoft.com/office/drawing/2014/main" id="{D1DB112D-D5A1-4F92-A4FD-8081BF54D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5733" y="1723772"/>
            <a:ext cx="5486400" cy="3555188"/>
          </a:xfrm>
          <a:prstGeom prst="rect">
            <a:avLst/>
          </a:prstGeom>
          <a:ln w="25400">
            <a:miter lim="400000"/>
          </a:ln>
          <a:effectLst>
            <a:outerShdw blurRad="355600" dist="177800" dir="5400000" rotWithShape="0">
              <a:srgbClr val="000000">
                <a:alpha val="70000"/>
              </a:srgbClr>
            </a:outerShdw>
          </a:effectLst>
        </p:spPr>
      </p:pic>
    </p:spTree>
    <p:extLst>
      <p:ext uri="{BB962C8B-B14F-4D97-AF65-F5344CB8AC3E}">
        <p14:creationId xmlns:p14="http://schemas.microsoft.com/office/powerpoint/2010/main" val="218634617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1898142"/>
            <a:ext cx="12197696" cy="3246811"/>
          </a:xfrm>
          <a:prstGeom prst="rect">
            <a:avLst/>
          </a:prstGeom>
          <a:solidFill>
            <a:srgbClr val="27333A"/>
          </a:solidFill>
          <a:ln w="12700">
            <a:miter lim="400000"/>
          </a:ln>
        </p:spPr>
        <p:txBody>
          <a:bodyPr lIns="35719" tIns="35719" rIns="35719" bIns="35719" anchor="ctr"/>
          <a:lstStyle/>
          <a:p>
            <a:pPr algn="ctr" defTabSz="410766">
              <a:defRPr sz="3000">
                <a:solidFill>
                  <a:srgbClr val="2F333A"/>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55" name="Slide Number"/>
          <p:cNvSpPr txBox="1">
            <a:spLocks noGrp="1"/>
          </p:cNvSpPr>
          <p:nvPr>
            <p:ph type="sldNum" sz="quarter" idx="2"/>
          </p:nvPr>
        </p:nvSpPr>
        <p:spPr>
          <a:xfrm>
            <a:off x="11863430" y="12599882"/>
            <a:ext cx="657140" cy="482823"/>
          </a:xfrm>
          <a:prstGeom prst="rect">
            <a:avLst/>
          </a:prstGeom>
          <a:ln w="12700">
            <a:miter lim="400000"/>
          </a:ln>
          <a:extLst>
            <a:ext uri="{C572A759-6A51-4108-AA02-DFA0A04FC94B}">
              <ma14:wrappingTextBoxFlag xmlns="" xmlns:ma14="http://schemas.microsoft.com/office/mac/drawingml/2011/main" val="1"/>
            </a:ext>
          </a:extLst>
        </p:spPr>
        <p:txBody>
          <a:bodyPr wrap="square" lIns="71437" tIns="71437" rIns="71437" bIns="71437">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Arial" charset="0"/>
                <a:ea typeface="Arial" charset="0"/>
                <a:cs typeface="Arial" charset="0"/>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57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85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9144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1430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716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6002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828800" algn="l" defTabSz="642937"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fld id="{86CB4B4D-7CA3-9044-876B-883B54F8677D}" type="slidenum">
              <a:rPr lang="uk-UA" smtClean="0"/>
              <a:pPr/>
              <a:t>9</a:t>
            </a:fld>
            <a:endParaRPr b="1" dirty="0">
              <a:latin typeface="Helvetica" panose="020B0403020202020204" pitchFamily="34" charset="0"/>
            </a:endParaRPr>
          </a:p>
        </p:txBody>
      </p:sp>
      <p:sp>
        <p:nvSpPr>
          <p:cNvPr id="160" name="Line"/>
          <p:cNvSpPr/>
          <p:nvPr/>
        </p:nvSpPr>
        <p:spPr>
          <a:xfrm>
            <a:off x="360883" y="1079931"/>
            <a:ext cx="179118" cy="1"/>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b="1" dirty="0">
              <a:latin typeface="Arial Bold" charset="0"/>
              <a:ea typeface="Arial Bold" charset="0"/>
              <a:cs typeface="Arial Bold" charset="0"/>
            </a:endParaRPr>
          </a:p>
        </p:txBody>
      </p:sp>
      <p:sp>
        <p:nvSpPr>
          <p:cNvPr id="164" name="Lesson 1"/>
          <p:cNvSpPr txBox="1">
            <a:spLocks noGrp="1"/>
          </p:cNvSpPr>
          <p:nvPr>
            <p:ph type="title"/>
          </p:nvPr>
        </p:nvSpPr>
        <p:spPr>
          <a:prstGeom prst="rect">
            <a:avLst/>
          </a:prstGeom>
        </p:spPr>
        <p:txBody>
          <a:bodyPr>
            <a:normAutofit fontScale="90000"/>
          </a:bodyPr>
          <a:lstStyle>
            <a:lvl1pPr>
              <a:defRPr sz="5600"/>
            </a:lvl1pPr>
          </a:lstStyle>
          <a:p>
            <a:r>
              <a:rPr lang="en-GB" b="1" dirty="0" err="1">
                <a:latin typeface="Helvetica" panose="020B0403020202020204" pitchFamily="34" charset="0"/>
              </a:rPr>
              <a:t>Invloed</a:t>
            </a:r>
            <a:r>
              <a:rPr lang="en-GB" b="1" dirty="0">
                <a:latin typeface="Helvetica" panose="020B0403020202020204" pitchFamily="34" charset="0"/>
              </a:rPr>
              <a:t> </a:t>
            </a:r>
            <a:r>
              <a:rPr lang="en-GB" b="1" dirty="0" err="1">
                <a:latin typeface="Helvetica" panose="020B0403020202020204" pitchFamily="34" charset="0"/>
              </a:rPr>
              <a:t>dag</a:t>
            </a:r>
            <a:r>
              <a:rPr lang="en-GB" b="1" dirty="0">
                <a:latin typeface="Helvetica" panose="020B0403020202020204" pitchFamily="34" charset="0"/>
              </a:rPr>
              <a:t>/</a:t>
            </a:r>
            <a:r>
              <a:rPr lang="en-GB" b="1" dirty="0" err="1">
                <a:latin typeface="Helvetica" panose="020B0403020202020204" pitchFamily="34" charset="0"/>
              </a:rPr>
              <a:t>nacht</a:t>
            </a:r>
            <a:endParaRPr b="1" dirty="0">
              <a:latin typeface="Helvetica" panose="020B0403020202020204" pitchFamily="34" charset="0"/>
            </a:endParaRPr>
          </a:p>
        </p:txBody>
      </p:sp>
      <p:pic>
        <p:nvPicPr>
          <p:cNvPr id="7" name="Picture 6">
            <a:extLst>
              <a:ext uri="{FF2B5EF4-FFF2-40B4-BE49-F238E27FC236}">
                <a16:creationId xmlns:a16="http://schemas.microsoft.com/office/drawing/2014/main" id="{7D9E6732-FF89-48BB-892D-B521F629F8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1104" y="1569398"/>
            <a:ext cx="7789073" cy="3852995"/>
          </a:xfrm>
          <a:prstGeom prst="rect">
            <a:avLst/>
          </a:prstGeom>
          <a:ln w="25400">
            <a:miter lim="400000"/>
          </a:ln>
          <a:effectLst>
            <a:outerShdw blurRad="355600" dist="177800" dir="5400000" rotWithShape="0">
              <a:srgbClr val="000000">
                <a:alpha val="70000"/>
              </a:srgbClr>
            </a:outerShdw>
          </a:effectLst>
        </p:spPr>
      </p:pic>
      <p:pic>
        <p:nvPicPr>
          <p:cNvPr id="9" name="Picture 8">
            <a:extLst>
              <a:ext uri="{FF2B5EF4-FFF2-40B4-BE49-F238E27FC236}">
                <a16:creationId xmlns:a16="http://schemas.microsoft.com/office/drawing/2014/main" id="{91449639-65A9-4801-92E3-E21CC5DF3C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1688" y="4654021"/>
            <a:ext cx="1546827" cy="1371600"/>
          </a:xfrm>
          <a:prstGeom prst="rect">
            <a:avLst/>
          </a:prstGeom>
          <a:effectLst>
            <a:glow rad="317500">
              <a:schemeClr val="bg1"/>
            </a:glow>
          </a:effectLst>
        </p:spPr>
      </p:pic>
      <p:pic>
        <p:nvPicPr>
          <p:cNvPr id="13" name="Picture 12">
            <a:extLst>
              <a:ext uri="{FF2B5EF4-FFF2-40B4-BE49-F238E27FC236}">
                <a16:creationId xmlns:a16="http://schemas.microsoft.com/office/drawing/2014/main" id="{571DC367-38FA-4467-82A9-3EE3D09E25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5957" y="4708885"/>
            <a:ext cx="1397809" cy="1371600"/>
          </a:xfrm>
          <a:prstGeom prst="rect">
            <a:avLst/>
          </a:prstGeom>
          <a:effectLst>
            <a:glow rad="152400">
              <a:schemeClr val="bg1"/>
            </a:glow>
          </a:effectLst>
        </p:spPr>
      </p:pic>
      <p:sp>
        <p:nvSpPr>
          <p:cNvPr id="21" name="You should now have the following option for building your robot code.">
            <a:extLst>
              <a:ext uri="{FF2B5EF4-FFF2-40B4-BE49-F238E27FC236}">
                <a16:creationId xmlns:a16="http://schemas.microsoft.com/office/drawing/2014/main" id="{9CA78D27-D50C-4DDE-A01D-A964300BEA3E}"/>
              </a:ext>
            </a:extLst>
          </p:cNvPr>
          <p:cNvSpPr txBox="1"/>
          <p:nvPr/>
        </p:nvSpPr>
        <p:spPr>
          <a:xfrm>
            <a:off x="936956" y="2127464"/>
            <a:ext cx="3168701" cy="2780569"/>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4000">
                <a:solidFill>
                  <a:srgbClr val="FFFFFF"/>
                </a:solidFill>
              </a:defRPr>
            </a:lvl1pPr>
          </a:lstStyle>
          <a:p>
            <a:pPr lvl="0">
              <a:buSzPct val="145000"/>
              <a:defRPr sz="3000">
                <a:solidFill>
                  <a:srgbClr val="FFFFFF"/>
                </a:solidFill>
              </a:defRPr>
            </a:pPr>
            <a:r>
              <a:rPr lang="nl-NL" sz="2200" dirty="0">
                <a:latin typeface="Helvetica Light" panose="020B0403020202020204" pitchFamily="34" charset="0"/>
                <a:ea typeface="Arial Regular" charset="0"/>
                <a:cs typeface="Arial Regular" charset="0"/>
              </a:rPr>
              <a:t>Fotosynthese gebeurt alleen als er daadwerkelijk licht is; verschillende planten hebben elke dag een andere duur van belichting nodig om zich goed te ontwikkelen</a:t>
            </a:r>
            <a:endParaRPr lang="en-GB" sz="2200" dirty="0">
              <a:latin typeface="Helvetica Light" panose="020B0403020202020204" pitchFamily="34" charset="0"/>
              <a:ea typeface="Arial Regular" charset="0"/>
              <a:cs typeface="Arial Regular" charset="0"/>
            </a:endParaRPr>
          </a:p>
        </p:txBody>
      </p:sp>
      <p:sp>
        <p:nvSpPr>
          <p:cNvPr id="22" name="Line">
            <a:extLst>
              <a:ext uri="{FF2B5EF4-FFF2-40B4-BE49-F238E27FC236}">
                <a16:creationId xmlns:a16="http://schemas.microsoft.com/office/drawing/2014/main" id="{47E1709B-1424-49D4-A7F4-8CDEEC5C5C5C}"/>
              </a:ext>
            </a:extLst>
          </p:cNvPr>
          <p:cNvSpPr/>
          <p:nvPr/>
        </p:nvSpPr>
        <p:spPr>
          <a:xfrm flipV="1">
            <a:off x="761022" y="2404872"/>
            <a:ext cx="0" cy="2249149"/>
          </a:xfrm>
          <a:prstGeom prst="line">
            <a:avLst/>
          </a:prstGeom>
          <a:ln w="25400">
            <a:solidFill>
              <a:srgbClr val="00A655"/>
            </a:solidFill>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dirty="0">
              <a:latin typeface="Arial Regular" charset="0"/>
              <a:ea typeface="Arial Regular" charset="0"/>
              <a:cs typeface="Arial Regular" charset="0"/>
            </a:endParaRPr>
          </a:p>
        </p:txBody>
      </p:sp>
      <p:sp>
        <p:nvSpPr>
          <p:cNvPr id="3" name="Tijdelijke aanduiding voor tekst 2">
            <a:extLst>
              <a:ext uri="{FF2B5EF4-FFF2-40B4-BE49-F238E27FC236}">
                <a16:creationId xmlns:a16="http://schemas.microsoft.com/office/drawing/2014/main" id="{8A7CB5C4-C582-3A62-9792-7F019C218CAB}"/>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375722790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AF03D-EEE3-B52B-4578-A437A6B14C3A}"/>
            </a:ext>
          </a:extLst>
        </p:cNvPr>
        <p:cNvGrpSpPr/>
        <p:nvPr/>
      </p:nvGrpSpPr>
      <p:grpSpPr>
        <a:xfrm>
          <a:off x="0" y="0"/>
          <a:ext cx="0" cy="0"/>
          <a:chOff x="0" y="0"/>
          <a:chExt cx="0" cy="0"/>
        </a:xfrm>
      </p:grpSpPr>
      <p:pic>
        <p:nvPicPr>
          <p:cNvPr id="7" name="Tijdelijke aanduiding voor inhoud 6" descr="Close-up van een printplaat">
            <a:extLst>
              <a:ext uri="{FF2B5EF4-FFF2-40B4-BE49-F238E27FC236}">
                <a16:creationId xmlns:a16="http://schemas.microsoft.com/office/drawing/2014/main" id="{F4FEEB40-8B9D-B2BF-B248-B324138AA1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8126017"/>
          </a:xfrm>
        </p:spPr>
      </p:pic>
      <p:sp>
        <p:nvSpPr>
          <p:cNvPr id="2" name="Titel 1">
            <a:extLst>
              <a:ext uri="{FF2B5EF4-FFF2-40B4-BE49-F238E27FC236}">
                <a16:creationId xmlns:a16="http://schemas.microsoft.com/office/drawing/2014/main" id="{93700D8C-C37C-E665-11D8-7E26A2F2BB66}"/>
              </a:ext>
            </a:extLst>
          </p:cNvPr>
          <p:cNvSpPr>
            <a:spLocks noGrp="1"/>
          </p:cNvSpPr>
          <p:nvPr>
            <p:ph type="title"/>
          </p:nvPr>
        </p:nvSpPr>
        <p:spPr>
          <a:xfrm>
            <a:off x="926336" y="498880"/>
            <a:ext cx="10515600" cy="1325563"/>
          </a:xfrm>
        </p:spPr>
        <p:txBody>
          <a:bodyPr>
            <a:normAutofit/>
          </a:bodyPr>
          <a:lstStyle/>
          <a:p>
            <a:r>
              <a:rPr lang="nl-NL" sz="6000" b="1" dirty="0">
                <a:solidFill>
                  <a:schemeClr val="bg1"/>
                </a:solidFill>
              </a:rPr>
              <a:t>DEEL 2: Uitleg </a:t>
            </a:r>
            <a:r>
              <a:rPr lang="nl-NL" sz="6000" b="1" dirty="0" err="1">
                <a:solidFill>
                  <a:schemeClr val="bg1"/>
                </a:solidFill>
              </a:rPr>
              <a:t>Microbit</a:t>
            </a:r>
            <a:endParaRPr lang="nl-NL" sz="6000" b="1" dirty="0">
              <a:solidFill>
                <a:schemeClr val="bg1"/>
              </a:solidFill>
            </a:endParaRPr>
          </a:p>
        </p:txBody>
      </p:sp>
    </p:spTree>
    <p:extLst>
      <p:ext uri="{BB962C8B-B14F-4D97-AF65-F5344CB8AC3E}">
        <p14:creationId xmlns:p14="http://schemas.microsoft.com/office/powerpoint/2010/main" val="2423969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8AD7-039E-1FCA-9A38-FAF0AF42ECA2}"/>
              </a:ext>
            </a:extLst>
          </p:cNvPr>
          <p:cNvSpPr>
            <a:spLocks noGrp="1"/>
          </p:cNvSpPr>
          <p:nvPr>
            <p:ph type="title"/>
          </p:nvPr>
        </p:nvSpPr>
        <p:spPr>
          <a:xfrm>
            <a:off x="567380" y="254664"/>
            <a:ext cx="6800555" cy="1059140"/>
          </a:xfrm>
        </p:spPr>
        <p:txBody>
          <a:bodyPr vert="horz" wrap="none" lIns="96000" tIns="240000" rIns="96000" bIns="240000" rtlCol="0" anchor="t" anchorCtr="0">
            <a:spAutoFit/>
          </a:bodyPr>
          <a:lstStyle/>
          <a:p>
            <a:pPr marL="239994">
              <a:lnSpc>
                <a:spcPct val="100000"/>
              </a:lnSpc>
            </a:pPr>
            <a:r>
              <a:rPr lang="en-GB" dirty="0" err="1">
                <a:solidFill>
                  <a:srgbClr val="00A000"/>
                </a:solidFill>
              </a:rPr>
              <a:t>Vraag</a:t>
            </a:r>
            <a:r>
              <a:rPr lang="en-GB" dirty="0">
                <a:solidFill>
                  <a:srgbClr val="00A000"/>
                </a:solidFill>
              </a:rPr>
              <a:t>:</a:t>
            </a:r>
            <a:r>
              <a:rPr lang="en-GB" dirty="0">
                <a:solidFill>
                  <a:srgbClr val="00C802"/>
                </a:solidFill>
              </a:rPr>
              <a:t> </a:t>
            </a:r>
            <a:r>
              <a:rPr lang="en-GB" dirty="0"/>
              <a:t>Wat is </a:t>
            </a:r>
            <a:r>
              <a:rPr lang="en-GB" dirty="0" err="1"/>
              <a:t>een</a:t>
            </a:r>
            <a:r>
              <a:rPr lang="en-GB" dirty="0"/>
              <a:t> computer?</a:t>
            </a:r>
          </a:p>
        </p:txBody>
      </p:sp>
      <p:sp>
        <p:nvSpPr>
          <p:cNvPr id="3" name="Content Placeholder 2">
            <a:extLst>
              <a:ext uri="{FF2B5EF4-FFF2-40B4-BE49-F238E27FC236}">
                <a16:creationId xmlns:a16="http://schemas.microsoft.com/office/drawing/2014/main" id="{199EFAC8-C804-9833-EFD1-685A82774DF9}"/>
              </a:ext>
            </a:extLst>
          </p:cNvPr>
          <p:cNvSpPr>
            <a:spLocks noGrp="1"/>
          </p:cNvSpPr>
          <p:nvPr>
            <p:ph sz="half" idx="4294967295"/>
          </p:nvPr>
        </p:nvSpPr>
        <p:spPr>
          <a:xfrm>
            <a:off x="583124" y="1748367"/>
            <a:ext cx="5602817" cy="3041025"/>
          </a:xfrm>
        </p:spPr>
        <p:txBody>
          <a:bodyPr>
            <a:spAutoFit/>
          </a:bodyPr>
          <a:lstStyle/>
          <a:p>
            <a:pPr marL="467771" indent="-457189">
              <a:lnSpc>
                <a:spcPct val="110000"/>
              </a:lnSpc>
              <a:spcBef>
                <a:spcPts val="0"/>
              </a:spcBef>
              <a:spcAft>
                <a:spcPts val="1600"/>
              </a:spcAft>
              <a:buSzPct val="100000"/>
              <a:buBlip>
                <a:blip r:embed="rId3">
                  <a:extLst>
                    <a:ext uri="{96DAC541-7B7A-43D3-8B79-37D633B846F1}">
                      <asvg:svgBlip xmlns:asvg="http://schemas.microsoft.com/office/drawing/2016/SVG/main" r:embed="rId4"/>
                    </a:ext>
                  </a:extLst>
                </a:blip>
              </a:buBlip>
            </a:pPr>
            <a:r>
              <a:rPr lang="en-GB" dirty="0"/>
              <a:t>Wat </a:t>
            </a:r>
            <a:r>
              <a:rPr lang="en-GB" dirty="0" err="1"/>
              <a:t>doen</a:t>
            </a:r>
            <a:r>
              <a:rPr lang="en-GB" dirty="0"/>
              <a:t> computers?</a:t>
            </a:r>
          </a:p>
          <a:p>
            <a:pPr marL="467771" indent="-457189">
              <a:lnSpc>
                <a:spcPct val="110000"/>
              </a:lnSpc>
              <a:spcBef>
                <a:spcPts val="0"/>
              </a:spcBef>
              <a:spcAft>
                <a:spcPts val="1600"/>
              </a:spcAft>
              <a:buSzPct val="100000"/>
              <a:buBlip>
                <a:blip r:embed="rId3">
                  <a:extLst>
                    <a:ext uri="{96DAC541-7B7A-43D3-8B79-37D633B846F1}">
                      <asvg:svgBlip xmlns:asvg="http://schemas.microsoft.com/office/drawing/2016/SVG/main" r:embed="rId4"/>
                    </a:ext>
                  </a:extLst>
                </a:blip>
              </a:buBlip>
            </a:pPr>
            <a:r>
              <a:rPr lang="en-GB" dirty="0" err="1"/>
              <a:t>Waar</a:t>
            </a:r>
            <a:r>
              <a:rPr lang="en-GB" dirty="0"/>
              <a:t> </a:t>
            </a:r>
            <a:r>
              <a:rPr lang="en-GB" dirty="0" err="1"/>
              <a:t>vinden</a:t>
            </a:r>
            <a:r>
              <a:rPr lang="en-GB" dirty="0"/>
              <a:t> we ze?</a:t>
            </a:r>
          </a:p>
          <a:p>
            <a:pPr marL="467771" indent="-457189">
              <a:lnSpc>
                <a:spcPct val="110000"/>
              </a:lnSpc>
              <a:spcBef>
                <a:spcPts val="0"/>
              </a:spcBef>
              <a:spcAft>
                <a:spcPts val="1600"/>
              </a:spcAft>
              <a:buSzPct val="100000"/>
              <a:buBlip>
                <a:blip r:embed="rId3">
                  <a:extLst>
                    <a:ext uri="{96DAC541-7B7A-43D3-8B79-37D633B846F1}">
                      <asvg:svgBlip xmlns:asvg="http://schemas.microsoft.com/office/drawing/2016/SVG/main" r:embed="rId4"/>
                    </a:ext>
                  </a:extLst>
                </a:blip>
              </a:buBlip>
            </a:pPr>
            <a:r>
              <a:rPr lang="en-GB" dirty="0"/>
              <a:t>Is </a:t>
            </a:r>
            <a:r>
              <a:rPr lang="en-GB" dirty="0" err="1"/>
              <a:t>een</a:t>
            </a:r>
            <a:r>
              <a:rPr lang="en-GB" dirty="0"/>
              <a:t> smartphone </a:t>
            </a:r>
            <a:r>
              <a:rPr lang="en-GB" dirty="0" err="1"/>
              <a:t>een</a:t>
            </a:r>
            <a:r>
              <a:rPr lang="en-GB" dirty="0"/>
              <a:t> computer?</a:t>
            </a:r>
          </a:p>
          <a:p>
            <a:pPr marL="467771" indent="-457189">
              <a:lnSpc>
                <a:spcPct val="110000"/>
              </a:lnSpc>
              <a:spcBef>
                <a:spcPts val="0"/>
              </a:spcBef>
              <a:spcAft>
                <a:spcPts val="1600"/>
              </a:spcAft>
              <a:buSzPct val="100000"/>
              <a:buBlip>
                <a:blip r:embed="rId3">
                  <a:extLst>
                    <a:ext uri="{96DAC541-7B7A-43D3-8B79-37D633B846F1}">
                      <asvg:svgBlip xmlns:asvg="http://schemas.microsoft.com/office/drawing/2016/SVG/main" r:embed="rId4"/>
                    </a:ext>
                  </a:extLst>
                </a:blip>
              </a:buBlip>
            </a:pPr>
            <a:r>
              <a:rPr lang="en-GB" dirty="0"/>
              <a:t>Welke computers ken </a:t>
            </a:r>
            <a:r>
              <a:rPr lang="en-GB" dirty="0" err="1"/>
              <a:t>jij</a:t>
            </a:r>
            <a:r>
              <a:rPr lang="en-GB" dirty="0"/>
              <a:t>?</a:t>
            </a:r>
          </a:p>
        </p:txBody>
      </p:sp>
      <p:pic>
        <p:nvPicPr>
          <p:cNvPr id="6" name="Content Placeholder 5">
            <a:extLst>
              <a:ext uri="{FF2B5EF4-FFF2-40B4-BE49-F238E27FC236}">
                <a16:creationId xmlns:a16="http://schemas.microsoft.com/office/drawing/2014/main" id="{CB3848DC-2AD1-0EAF-546A-F0D3E6C28509}"/>
              </a:ext>
              <a:ext uri="{C183D7F6-B498-43B3-948B-1728B52AA6E4}">
                <adec:decorative xmlns:adec="http://schemas.microsoft.com/office/drawing/2017/decorative" val="1"/>
              </a:ext>
            </a:extLst>
          </p:cNvPr>
          <p:cNvPicPr>
            <a:picLocks noGrp="1" noChangeAspect="1"/>
          </p:cNvPicPr>
          <p:nvPr>
            <p:ph sz="half" idx="4294967295"/>
          </p:nvPr>
        </p:nvPicPr>
        <p:blipFill>
          <a:blip r:embed="rId5">
            <a:extLst>
              <a:ext uri="{96DAC541-7B7A-43D3-8B79-37D633B846F1}">
                <asvg:svgBlip xmlns:asvg="http://schemas.microsoft.com/office/drawing/2016/SVG/main" r:embed="rId6"/>
              </a:ext>
            </a:extLst>
          </a:blip>
          <a:stretch>
            <a:fillRect/>
          </a:stretch>
        </p:blipFill>
        <p:spPr>
          <a:xfrm>
            <a:off x="8424860" y="1396161"/>
            <a:ext cx="2504016" cy="2504017"/>
          </a:xfrm>
        </p:spPr>
      </p:pic>
      <p:pic>
        <p:nvPicPr>
          <p:cNvPr id="8" name="Graphic 7">
            <a:extLst>
              <a:ext uri="{FF2B5EF4-FFF2-40B4-BE49-F238E27FC236}">
                <a16:creationId xmlns:a16="http://schemas.microsoft.com/office/drawing/2014/main" id="{FE3305BB-28B8-013E-A23D-2178EFC1626E}"/>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24087" y="2106164"/>
            <a:ext cx="1962627" cy="1962627"/>
          </a:xfrm>
          <a:prstGeom prst="rect">
            <a:avLst/>
          </a:prstGeom>
        </p:spPr>
      </p:pic>
      <p:pic>
        <p:nvPicPr>
          <p:cNvPr id="10" name="Graphic 9">
            <a:extLst>
              <a:ext uri="{FF2B5EF4-FFF2-40B4-BE49-F238E27FC236}">
                <a16:creationId xmlns:a16="http://schemas.microsoft.com/office/drawing/2014/main" id="{28468D81-0080-6504-5499-33147911DF2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10243" y="3624795"/>
            <a:ext cx="2159669" cy="2159669"/>
          </a:xfrm>
          <a:prstGeom prst="rect">
            <a:avLst/>
          </a:prstGeom>
        </p:spPr>
      </p:pic>
    </p:spTree>
    <p:extLst>
      <p:ext uri="{BB962C8B-B14F-4D97-AF65-F5344CB8AC3E}">
        <p14:creationId xmlns:p14="http://schemas.microsoft.com/office/powerpoint/2010/main" val="417066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BA9F-A6D2-AED6-3527-90E2B69C549C}"/>
              </a:ext>
            </a:extLst>
          </p:cNvPr>
          <p:cNvSpPr>
            <a:spLocks noGrp="1"/>
          </p:cNvSpPr>
          <p:nvPr>
            <p:ph type="title"/>
          </p:nvPr>
        </p:nvSpPr>
        <p:spPr>
          <a:xfrm>
            <a:off x="894819" y="344008"/>
            <a:ext cx="6052811" cy="880517"/>
          </a:xfrm>
        </p:spPr>
        <p:txBody>
          <a:bodyPr/>
          <a:lstStyle/>
          <a:p>
            <a:pPr marL="243411"/>
            <a:r>
              <a:rPr lang="en-GB" dirty="0">
                <a:solidFill>
                  <a:srgbClr val="CE0364"/>
                </a:solidFill>
              </a:rPr>
              <a:t>Denk:     </a:t>
            </a:r>
            <a:r>
              <a:rPr lang="en-GB" dirty="0"/>
              <a:t>Wat is </a:t>
            </a:r>
            <a:r>
              <a:rPr lang="en-GB" dirty="0" err="1"/>
              <a:t>micro:bit</a:t>
            </a:r>
            <a:r>
              <a:rPr lang="en-GB" dirty="0"/>
              <a:t>?</a:t>
            </a:r>
            <a:endParaRPr lang="en-GB" dirty="0">
              <a:solidFill>
                <a:srgbClr val="CE0364"/>
              </a:solidFill>
            </a:endParaRPr>
          </a:p>
        </p:txBody>
      </p:sp>
      <p:sp>
        <p:nvSpPr>
          <p:cNvPr id="13" name="Rounded Rectangle 12">
            <a:extLst>
              <a:ext uri="{FF2B5EF4-FFF2-40B4-BE49-F238E27FC236}">
                <a16:creationId xmlns:a16="http://schemas.microsoft.com/office/drawing/2014/main" id="{F0E652F2-A8E2-1754-049A-8F2425A05950}"/>
              </a:ext>
              <a:ext uri="{C183D7F6-B498-43B3-948B-1728B52AA6E4}">
                <adec:decorative xmlns:adec="http://schemas.microsoft.com/office/drawing/2017/decorative" val="1"/>
              </a:ext>
            </a:extLst>
          </p:cNvPr>
          <p:cNvSpPr/>
          <p:nvPr/>
        </p:nvSpPr>
        <p:spPr>
          <a:xfrm>
            <a:off x="504188" y="329158"/>
            <a:ext cx="2299973" cy="885975"/>
          </a:xfrm>
          <a:prstGeom prst="roundRect">
            <a:avLst>
              <a:gd name="adj" fmla="val 50000"/>
            </a:avLst>
          </a:prstGeom>
          <a:noFill/>
          <a:ln w="82550">
            <a:solidFill>
              <a:srgbClr val="CE03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Calibri" panose="020F0502020204030204"/>
            </a:endParaRPr>
          </a:p>
        </p:txBody>
      </p:sp>
      <p:sp>
        <p:nvSpPr>
          <p:cNvPr id="15" name="Content Placeholder 2">
            <a:extLst>
              <a:ext uri="{FF2B5EF4-FFF2-40B4-BE49-F238E27FC236}">
                <a16:creationId xmlns:a16="http://schemas.microsoft.com/office/drawing/2014/main" id="{A11D43C5-06AF-47D6-0520-5760AD235031}"/>
              </a:ext>
            </a:extLst>
          </p:cNvPr>
          <p:cNvSpPr txBox="1">
            <a:spLocks/>
          </p:cNvSpPr>
          <p:nvPr/>
        </p:nvSpPr>
        <p:spPr>
          <a:xfrm>
            <a:off x="478367" y="1625630"/>
            <a:ext cx="6282267" cy="4806949"/>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67771" indent="-457189" defTabSz="914377">
              <a:lnSpc>
                <a:spcPct val="110000"/>
              </a:lnSpc>
              <a:spcBef>
                <a:spcPts val="0"/>
              </a:spcBef>
              <a:spcAft>
                <a:spcPts val="1600"/>
              </a:spcAft>
              <a:buClr>
                <a:srgbClr val="CE0364"/>
              </a:buClr>
              <a:buSzPct val="100000"/>
              <a:buFont typeface="Wingdings" pitchFamily="2" charset="2"/>
              <a:buChar char="§"/>
            </a:pPr>
            <a:r>
              <a:rPr lang="en-GB" sz="2400" dirty="0">
                <a:solidFill>
                  <a:prstClr val="black"/>
                </a:solidFill>
              </a:rPr>
              <a:t>Een </a:t>
            </a:r>
            <a:r>
              <a:rPr lang="en-GB" sz="2400" dirty="0" err="1">
                <a:solidFill>
                  <a:prstClr val="black"/>
                </a:solidFill>
              </a:rPr>
              <a:t>kleine</a:t>
            </a:r>
            <a:r>
              <a:rPr lang="en-GB" sz="2400" dirty="0">
                <a:solidFill>
                  <a:prstClr val="black"/>
                </a:solidFill>
              </a:rPr>
              <a:t> </a:t>
            </a:r>
            <a:r>
              <a:rPr lang="en-GB" sz="2400" b="1" dirty="0">
                <a:solidFill>
                  <a:prstClr val="black"/>
                </a:solidFill>
              </a:rPr>
              <a:t>computer</a:t>
            </a:r>
          </a:p>
          <a:p>
            <a:pPr marL="467771" indent="-457189" defTabSz="914377">
              <a:lnSpc>
                <a:spcPct val="110000"/>
              </a:lnSpc>
              <a:spcBef>
                <a:spcPts val="0"/>
              </a:spcBef>
              <a:spcAft>
                <a:spcPts val="1600"/>
              </a:spcAft>
              <a:buClr>
                <a:srgbClr val="CE0364"/>
              </a:buClr>
              <a:buSzPct val="100000"/>
              <a:buFont typeface="Wingdings" pitchFamily="2" charset="2"/>
              <a:buChar char="§"/>
            </a:pPr>
            <a:r>
              <a:rPr lang="en-GB" sz="2400" dirty="0">
                <a:solidFill>
                  <a:prstClr val="black"/>
                </a:solidFill>
              </a:rPr>
              <a:t>Je </a:t>
            </a:r>
            <a:r>
              <a:rPr lang="en-GB" sz="2400" dirty="0" err="1">
                <a:solidFill>
                  <a:prstClr val="black"/>
                </a:solidFill>
              </a:rPr>
              <a:t>vertelt</a:t>
            </a:r>
            <a:r>
              <a:rPr lang="en-GB" sz="2400" dirty="0">
                <a:solidFill>
                  <a:prstClr val="black"/>
                </a:solidFill>
              </a:rPr>
              <a:t> het wat het </a:t>
            </a:r>
            <a:r>
              <a:rPr lang="en-GB" sz="2400" dirty="0" err="1">
                <a:solidFill>
                  <a:prstClr val="black"/>
                </a:solidFill>
              </a:rPr>
              <a:t>moet</a:t>
            </a:r>
            <a:r>
              <a:rPr lang="en-GB" sz="2400" dirty="0">
                <a:solidFill>
                  <a:prstClr val="black"/>
                </a:solidFill>
              </a:rPr>
              <a:t> </a:t>
            </a:r>
            <a:r>
              <a:rPr lang="en-GB" sz="2400" dirty="0" err="1">
                <a:solidFill>
                  <a:prstClr val="black"/>
                </a:solidFill>
              </a:rPr>
              <a:t>doen</a:t>
            </a:r>
            <a:r>
              <a:rPr lang="en-GB" sz="2400" dirty="0">
                <a:solidFill>
                  <a:prstClr val="black"/>
                </a:solidFill>
              </a:rPr>
              <a:t> door </a:t>
            </a:r>
            <a:r>
              <a:rPr lang="en-GB" sz="2400" dirty="0" err="1">
                <a:solidFill>
                  <a:prstClr val="black"/>
                </a:solidFill>
              </a:rPr>
              <a:t>instructie</a:t>
            </a:r>
            <a:r>
              <a:rPr lang="en-GB" sz="2400" dirty="0">
                <a:solidFill>
                  <a:prstClr val="black"/>
                </a:solidFill>
              </a:rPr>
              <a:t> </a:t>
            </a:r>
            <a:r>
              <a:rPr lang="en-GB" sz="2400" dirty="0" err="1">
                <a:solidFill>
                  <a:prstClr val="black"/>
                </a:solidFill>
              </a:rPr>
              <a:t>te</a:t>
            </a:r>
            <a:r>
              <a:rPr lang="en-GB" sz="2400" dirty="0">
                <a:solidFill>
                  <a:prstClr val="black"/>
                </a:solidFill>
              </a:rPr>
              <a:t> </a:t>
            </a:r>
            <a:r>
              <a:rPr lang="en-GB" sz="2400" dirty="0" err="1">
                <a:solidFill>
                  <a:prstClr val="black"/>
                </a:solidFill>
              </a:rPr>
              <a:t>schrijven</a:t>
            </a:r>
            <a:r>
              <a:rPr lang="en-GB" sz="2400" dirty="0">
                <a:solidFill>
                  <a:prstClr val="black"/>
                </a:solidFill>
              </a:rPr>
              <a:t> die </a:t>
            </a:r>
            <a:r>
              <a:rPr lang="en-GB" sz="2400" dirty="0" err="1">
                <a:solidFill>
                  <a:prstClr val="black"/>
                </a:solidFill>
              </a:rPr>
              <a:t>noemen</a:t>
            </a:r>
            <a:r>
              <a:rPr lang="en-GB" sz="2400" dirty="0">
                <a:solidFill>
                  <a:prstClr val="black"/>
                </a:solidFill>
              </a:rPr>
              <a:t> we </a:t>
            </a:r>
            <a:r>
              <a:rPr lang="en-GB" sz="2400" b="1" dirty="0">
                <a:solidFill>
                  <a:prstClr val="black"/>
                </a:solidFill>
              </a:rPr>
              <a:t>code (</a:t>
            </a:r>
            <a:r>
              <a:rPr lang="en-GB" sz="2400" b="1" dirty="0" err="1">
                <a:solidFill>
                  <a:prstClr val="black"/>
                </a:solidFill>
              </a:rPr>
              <a:t>programeren</a:t>
            </a:r>
            <a:r>
              <a:rPr lang="en-GB" sz="2400" b="1" dirty="0">
                <a:solidFill>
                  <a:prstClr val="black"/>
                </a:solidFill>
              </a:rPr>
              <a:t>)</a:t>
            </a:r>
          </a:p>
          <a:p>
            <a:pPr marL="467771" indent="-457189" defTabSz="914377">
              <a:lnSpc>
                <a:spcPct val="110000"/>
              </a:lnSpc>
              <a:spcBef>
                <a:spcPts val="0"/>
              </a:spcBef>
              <a:spcAft>
                <a:spcPts val="1600"/>
              </a:spcAft>
              <a:buClr>
                <a:srgbClr val="CE0364"/>
              </a:buClr>
              <a:buSzPct val="100000"/>
              <a:buFont typeface="Wingdings" pitchFamily="2" charset="2"/>
              <a:buChar char="§"/>
            </a:pPr>
            <a:r>
              <a:rPr lang="en-GB" sz="2400" dirty="0">
                <a:solidFill>
                  <a:prstClr val="black"/>
                </a:solidFill>
              </a:rPr>
              <a:t>De code is </a:t>
            </a:r>
            <a:r>
              <a:rPr lang="en-GB" sz="2400" dirty="0" err="1">
                <a:solidFill>
                  <a:prstClr val="black"/>
                </a:solidFill>
              </a:rPr>
              <a:t>een</a:t>
            </a:r>
            <a:r>
              <a:rPr lang="en-GB" sz="2400" dirty="0">
                <a:solidFill>
                  <a:prstClr val="black"/>
                </a:solidFill>
              </a:rPr>
              <a:t> </a:t>
            </a:r>
            <a:r>
              <a:rPr lang="en-GB" sz="2400" b="1" dirty="0" err="1">
                <a:solidFill>
                  <a:prstClr val="black"/>
                </a:solidFill>
              </a:rPr>
              <a:t>algoritme</a:t>
            </a:r>
            <a:r>
              <a:rPr lang="en-GB" sz="2400" dirty="0">
                <a:solidFill>
                  <a:prstClr val="black"/>
                </a:solidFill>
              </a:rPr>
              <a:t>, </a:t>
            </a:r>
            <a:r>
              <a:rPr lang="en-GB" sz="2400" dirty="0" err="1">
                <a:solidFill>
                  <a:prstClr val="black"/>
                </a:solidFill>
              </a:rPr>
              <a:t>een</a:t>
            </a:r>
            <a:r>
              <a:rPr lang="en-GB" sz="2400" dirty="0">
                <a:solidFill>
                  <a:prstClr val="black"/>
                </a:solidFill>
              </a:rPr>
              <a:t> </a:t>
            </a:r>
            <a:r>
              <a:rPr lang="en-GB" sz="2400" dirty="0" err="1">
                <a:solidFill>
                  <a:prstClr val="black"/>
                </a:solidFill>
              </a:rPr>
              <a:t>volgorde</a:t>
            </a:r>
            <a:r>
              <a:rPr lang="en-GB" sz="2400" dirty="0">
                <a:solidFill>
                  <a:prstClr val="black"/>
                </a:solidFill>
              </a:rPr>
              <a:t> van </a:t>
            </a:r>
            <a:r>
              <a:rPr lang="en-GB" sz="2400" dirty="0" err="1">
                <a:solidFill>
                  <a:prstClr val="black"/>
                </a:solidFill>
              </a:rPr>
              <a:t>instructies</a:t>
            </a:r>
            <a:endParaRPr lang="en-GB" sz="2400" dirty="0">
              <a:solidFill>
                <a:prstClr val="black"/>
              </a:solidFill>
            </a:endParaRPr>
          </a:p>
          <a:p>
            <a:pPr marL="467771" indent="-457189" defTabSz="914377">
              <a:lnSpc>
                <a:spcPct val="110000"/>
              </a:lnSpc>
              <a:spcBef>
                <a:spcPts val="0"/>
              </a:spcBef>
              <a:spcAft>
                <a:spcPts val="1600"/>
              </a:spcAft>
              <a:buClr>
                <a:srgbClr val="CE0364"/>
              </a:buClr>
              <a:buSzPct val="100000"/>
              <a:buFont typeface="Wingdings" pitchFamily="2" charset="2"/>
              <a:buChar char="§"/>
            </a:pPr>
            <a:r>
              <a:rPr lang="en-GB" sz="2400" dirty="0">
                <a:solidFill>
                  <a:prstClr val="black"/>
                </a:solidFill>
              </a:rPr>
              <a:t>Je </a:t>
            </a:r>
            <a:r>
              <a:rPr lang="en-GB" sz="2400" dirty="0" err="1">
                <a:solidFill>
                  <a:prstClr val="black"/>
                </a:solidFill>
              </a:rPr>
              <a:t>kunt</a:t>
            </a:r>
            <a:r>
              <a:rPr lang="en-GB" sz="2400" dirty="0">
                <a:solidFill>
                  <a:prstClr val="black"/>
                </a:solidFill>
              </a:rPr>
              <a:t> de </a:t>
            </a:r>
            <a:r>
              <a:rPr lang="en-GB" sz="2400" dirty="0" err="1">
                <a:solidFill>
                  <a:prstClr val="black"/>
                </a:solidFill>
              </a:rPr>
              <a:t>micro:bit</a:t>
            </a:r>
            <a:r>
              <a:rPr lang="en-GB" sz="2400" dirty="0">
                <a:solidFill>
                  <a:prstClr val="black"/>
                </a:solidFill>
              </a:rPr>
              <a:t> </a:t>
            </a:r>
            <a:r>
              <a:rPr lang="en-GB" sz="2400" dirty="0" err="1">
                <a:solidFill>
                  <a:prstClr val="black"/>
                </a:solidFill>
              </a:rPr>
              <a:t>loshalen</a:t>
            </a:r>
            <a:r>
              <a:rPr lang="en-GB" sz="2400" dirty="0">
                <a:solidFill>
                  <a:prstClr val="black"/>
                </a:solidFill>
              </a:rPr>
              <a:t>, </a:t>
            </a:r>
            <a:r>
              <a:rPr lang="en-GB" sz="2400" dirty="0" err="1">
                <a:solidFill>
                  <a:prstClr val="black"/>
                </a:solidFill>
              </a:rPr>
              <a:t>een</a:t>
            </a:r>
            <a:r>
              <a:rPr lang="en-GB" sz="2400" dirty="0">
                <a:solidFill>
                  <a:prstClr val="black"/>
                </a:solidFill>
              </a:rPr>
              <a:t> </a:t>
            </a:r>
            <a:r>
              <a:rPr lang="en-GB" sz="2400" dirty="0" err="1">
                <a:solidFill>
                  <a:prstClr val="black"/>
                </a:solidFill>
              </a:rPr>
              <a:t>batterij</a:t>
            </a:r>
            <a:r>
              <a:rPr lang="en-GB" sz="2400" dirty="0">
                <a:solidFill>
                  <a:prstClr val="black"/>
                </a:solidFill>
              </a:rPr>
              <a:t> </a:t>
            </a:r>
            <a:r>
              <a:rPr lang="en-GB" sz="2400" dirty="0" err="1">
                <a:solidFill>
                  <a:prstClr val="black"/>
                </a:solidFill>
              </a:rPr>
              <a:t>toevoegen</a:t>
            </a:r>
            <a:r>
              <a:rPr lang="en-GB" sz="2400" dirty="0">
                <a:solidFill>
                  <a:prstClr val="black"/>
                </a:solidFill>
              </a:rPr>
              <a:t> </a:t>
            </a:r>
            <a:r>
              <a:rPr lang="en-GB" sz="2400" dirty="0" err="1">
                <a:solidFill>
                  <a:prstClr val="black"/>
                </a:solidFill>
              </a:rPr>
              <a:t>en</a:t>
            </a:r>
            <a:r>
              <a:rPr lang="en-GB" sz="2400" dirty="0">
                <a:solidFill>
                  <a:prstClr val="black"/>
                </a:solidFill>
              </a:rPr>
              <a:t> de code </a:t>
            </a:r>
            <a:r>
              <a:rPr lang="en-GB" sz="2400" dirty="0" err="1">
                <a:solidFill>
                  <a:prstClr val="black"/>
                </a:solidFill>
              </a:rPr>
              <a:t>werkt</a:t>
            </a:r>
            <a:r>
              <a:rPr lang="en-GB" sz="2400" dirty="0">
                <a:solidFill>
                  <a:prstClr val="black"/>
                </a:solidFill>
              </a:rPr>
              <a:t> </a:t>
            </a:r>
            <a:r>
              <a:rPr lang="en-GB" sz="2400" dirty="0" err="1">
                <a:solidFill>
                  <a:prstClr val="black"/>
                </a:solidFill>
              </a:rPr>
              <a:t>nog</a:t>
            </a:r>
            <a:r>
              <a:rPr lang="en-GB" sz="2400" dirty="0">
                <a:solidFill>
                  <a:prstClr val="black"/>
                </a:solidFill>
              </a:rPr>
              <a:t> steeds</a:t>
            </a:r>
          </a:p>
        </p:txBody>
      </p:sp>
      <p:pic>
        <p:nvPicPr>
          <p:cNvPr id="16" name="Graphic 15">
            <a:extLst>
              <a:ext uri="{FF2B5EF4-FFF2-40B4-BE49-F238E27FC236}">
                <a16:creationId xmlns:a16="http://schemas.microsoft.com/office/drawing/2014/main" id="{6509BC8F-1642-B462-32EA-84BA9C2B37E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06253" y="4688446"/>
            <a:ext cx="1354667" cy="1744133"/>
          </a:xfrm>
          <a:prstGeom prst="rect">
            <a:avLst/>
          </a:prstGeom>
        </p:spPr>
      </p:pic>
      <p:pic>
        <p:nvPicPr>
          <p:cNvPr id="8" name="Picture 7" descr="Student using a micro:bit at a PC.">
            <a:extLst>
              <a:ext uri="{FF2B5EF4-FFF2-40B4-BE49-F238E27FC236}">
                <a16:creationId xmlns:a16="http://schemas.microsoft.com/office/drawing/2014/main" id="{7AEA7196-8C7F-F0BE-31D8-C94CDB2D1C99}"/>
              </a:ext>
            </a:extLst>
          </p:cNvPr>
          <p:cNvPicPr>
            <a:picLocks noChangeAspect="1"/>
          </p:cNvPicPr>
          <p:nvPr/>
        </p:nvPicPr>
        <p:blipFill rotWithShape="1">
          <a:blip r:embed="rId5"/>
          <a:srcRect l="18003" b="16853"/>
          <a:stretch/>
        </p:blipFill>
        <p:spPr>
          <a:xfrm>
            <a:off x="6960142" y="1604461"/>
            <a:ext cx="4887508" cy="2670264"/>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85E63C9B-8B22-DBC9-CE4B-38DDE79DDBF8}"/>
              </a:ext>
            </a:extLst>
          </p:cNvPr>
          <p:cNvPicPr>
            <a:picLocks noChangeAspect="1"/>
          </p:cNvPicPr>
          <p:nvPr/>
        </p:nvPicPr>
        <p:blipFill>
          <a:blip r:embed="rId6"/>
          <a:stretch>
            <a:fillRect/>
          </a:stretch>
        </p:blipFill>
        <p:spPr>
          <a:xfrm>
            <a:off x="9695819" y="2876978"/>
            <a:ext cx="1672503" cy="1363404"/>
          </a:xfrm>
          <a:prstGeom prst="rect">
            <a:avLst/>
          </a:prstGeom>
        </p:spPr>
      </p:pic>
    </p:spTree>
    <p:extLst>
      <p:ext uri="{BB962C8B-B14F-4D97-AF65-F5344CB8AC3E}">
        <p14:creationId xmlns:p14="http://schemas.microsoft.com/office/powerpoint/2010/main" val="159540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01E35-2B01-A494-AF83-6E7142FB08B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9A17B947-9E6B-A3B4-2269-638312C652CF}"/>
              </a:ext>
            </a:extLst>
          </p:cNvPr>
          <p:cNvSpPr>
            <a:spLocks noGrp="1"/>
          </p:cNvSpPr>
          <p:nvPr>
            <p:ph idx="1"/>
          </p:nvPr>
        </p:nvSpPr>
        <p:spPr/>
        <p:txBody>
          <a:bodyPr/>
          <a:lstStyle/>
          <a:p>
            <a:endParaRPr lang="nl-NL"/>
          </a:p>
        </p:txBody>
      </p:sp>
      <p:pic>
        <p:nvPicPr>
          <p:cNvPr id="5" name="Afbeelding 4">
            <a:extLst>
              <a:ext uri="{FF2B5EF4-FFF2-40B4-BE49-F238E27FC236}">
                <a16:creationId xmlns:a16="http://schemas.microsoft.com/office/drawing/2014/main" id="{7BBCD69C-0FAF-CE82-D072-3E1C0AF53E46}"/>
              </a:ext>
            </a:extLst>
          </p:cNvPr>
          <p:cNvPicPr>
            <a:picLocks noChangeAspect="1"/>
          </p:cNvPicPr>
          <p:nvPr/>
        </p:nvPicPr>
        <p:blipFill>
          <a:blip r:embed="rId2"/>
          <a:stretch>
            <a:fillRect/>
          </a:stretch>
        </p:blipFill>
        <p:spPr>
          <a:xfrm>
            <a:off x="170605" y="563441"/>
            <a:ext cx="11988500" cy="5613522"/>
          </a:xfrm>
          <a:prstGeom prst="rect">
            <a:avLst/>
          </a:prstGeom>
        </p:spPr>
      </p:pic>
    </p:spTree>
    <p:extLst>
      <p:ext uri="{BB962C8B-B14F-4D97-AF65-F5344CB8AC3E}">
        <p14:creationId xmlns:p14="http://schemas.microsoft.com/office/powerpoint/2010/main" val="404654757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4660297A1E304082263CA3CDE2F0E7" ma:contentTypeVersion="14" ma:contentTypeDescription="Een nieuw document maken." ma:contentTypeScope="" ma:versionID="8cdb3878b82e22f5447c0eb47668b80d">
  <xsd:schema xmlns:xsd="http://www.w3.org/2001/XMLSchema" xmlns:xs="http://www.w3.org/2001/XMLSchema" xmlns:p="http://schemas.microsoft.com/office/2006/metadata/properties" xmlns:ns2="d12e0d88-172c-49c3-aec7-6b880ec3baaa" xmlns:ns3="95ea9390-e47e-4549-a421-bd15202c58c7" targetNamespace="http://schemas.microsoft.com/office/2006/metadata/properties" ma:root="true" ma:fieldsID="b50ead256028249dacd156e6281f8b57" ns2:_="" ns3:_="">
    <xsd:import namespace="d12e0d88-172c-49c3-aec7-6b880ec3baaa"/>
    <xsd:import namespace="95ea9390-e47e-4549-a421-bd15202c58c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2e0d88-172c-49c3-aec7-6b880ec3ba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25dd1dc8-91da-454c-8c64-753e43bb7cd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ea9390-e47e-4549-a421-bd15202c58c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cc23d6b-1e7e-4e57-94a3-aa85f17adf16}" ma:internalName="TaxCatchAll" ma:showField="CatchAllData" ma:web="95ea9390-e47e-4549-a421-bd15202c5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12e0d88-172c-49c3-aec7-6b880ec3baaa">
      <Terms xmlns="http://schemas.microsoft.com/office/infopath/2007/PartnerControls"/>
    </lcf76f155ced4ddcb4097134ff3c332f>
    <TaxCatchAll xmlns="95ea9390-e47e-4549-a421-bd15202c58c7" xsi:nil="true"/>
  </documentManagement>
</p:properties>
</file>

<file path=customXml/itemProps1.xml><?xml version="1.0" encoding="utf-8"?>
<ds:datastoreItem xmlns:ds="http://schemas.openxmlformats.org/officeDocument/2006/customXml" ds:itemID="{62CE0195-E4F6-4674-93C8-DF7FB83C27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2e0d88-172c-49c3-aec7-6b880ec3baaa"/>
    <ds:schemaRef ds:uri="95ea9390-e47e-4549-a421-bd15202c58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4BBF9D-6D92-41DA-9D17-C5C4BF56353C}">
  <ds:schemaRefs>
    <ds:schemaRef ds:uri="http://schemas.microsoft.com/sharepoint/v3/contenttype/forms"/>
  </ds:schemaRefs>
</ds:datastoreItem>
</file>

<file path=customXml/itemProps3.xml><?xml version="1.0" encoding="utf-8"?>
<ds:datastoreItem xmlns:ds="http://schemas.openxmlformats.org/officeDocument/2006/customXml" ds:itemID="{D5BA6AF4-9FD9-4CB5-9CD5-B8FAB5012DC0}">
  <ds:schemaRefs>
    <ds:schemaRef ds:uri="http://schemas.microsoft.com/office/2006/metadata/properties"/>
    <ds:schemaRef ds:uri="http://schemas.microsoft.com/office/infopath/2007/PartnerControls"/>
    <ds:schemaRef ds:uri="d12e0d88-172c-49c3-aec7-6b880ec3baaa"/>
    <ds:schemaRef ds:uri="95ea9390-e47e-4549-a421-bd15202c58c7"/>
  </ds:schemaRefs>
</ds:datastoreItem>
</file>

<file path=docProps/app.xml><?xml version="1.0" encoding="utf-8"?>
<Properties xmlns="http://schemas.openxmlformats.org/officeDocument/2006/extended-properties" xmlns:vt="http://schemas.openxmlformats.org/officeDocument/2006/docPropsVTypes">
  <Template/>
  <TotalTime>0</TotalTime>
  <Words>447</Words>
  <Application>Microsoft Office PowerPoint</Application>
  <PresentationFormat>Breedbeeld</PresentationFormat>
  <Paragraphs>72</Paragraphs>
  <Slides>13</Slides>
  <Notes>4</Notes>
  <HiddenSlides>0</HiddenSlides>
  <MMClips>0</MMClips>
  <ScaleCrop>false</ScaleCrop>
  <HeadingPairs>
    <vt:vector size="6" baseType="variant">
      <vt:variant>
        <vt:lpstr>Gebruikte lettertypen</vt:lpstr>
      </vt:variant>
      <vt:variant>
        <vt:i4>11</vt:i4>
      </vt:variant>
      <vt:variant>
        <vt:lpstr>Thema</vt:lpstr>
      </vt:variant>
      <vt:variant>
        <vt:i4>2</vt:i4>
      </vt:variant>
      <vt:variant>
        <vt:lpstr>Diatitels</vt:lpstr>
      </vt:variant>
      <vt:variant>
        <vt:i4>13</vt:i4>
      </vt:variant>
    </vt:vector>
  </HeadingPairs>
  <TitlesOfParts>
    <vt:vector size="26" baseType="lpstr">
      <vt:lpstr>Arial</vt:lpstr>
      <vt:lpstr>Arial Bold</vt:lpstr>
      <vt:lpstr>Arial Regular</vt:lpstr>
      <vt:lpstr>Bahnschrift</vt:lpstr>
      <vt:lpstr>Calibri</vt:lpstr>
      <vt:lpstr>Calibri Light</vt:lpstr>
      <vt:lpstr>Courier New</vt:lpstr>
      <vt:lpstr>Helvetica</vt:lpstr>
      <vt:lpstr>Helvetica Light</vt:lpstr>
      <vt:lpstr>Helvetica Neue Medium</vt:lpstr>
      <vt:lpstr>Wingdings</vt:lpstr>
      <vt:lpstr>Kantoorthema</vt:lpstr>
      <vt:lpstr>Office Theme</vt:lpstr>
      <vt:lpstr>PowerPoint-presentatie</vt:lpstr>
      <vt:lpstr>PowerPoint-presentatie</vt:lpstr>
      <vt:lpstr>DEEL 1: Uitleg Fotosynthese</vt:lpstr>
      <vt:lpstr>Wat hebben planten nodig?</vt:lpstr>
      <vt:lpstr>What is fotosynthese?</vt:lpstr>
      <vt:lpstr>Photosynthesis Chemische reactie</vt:lpstr>
      <vt:lpstr>Invloed lichtintensiteit</vt:lpstr>
      <vt:lpstr>Invloed kleur licht</vt:lpstr>
      <vt:lpstr>Invloed dag/nacht</vt:lpstr>
      <vt:lpstr>DEEL 2: Uitleg Microbit</vt:lpstr>
      <vt:lpstr>Vraag: Wat is een computer?</vt:lpstr>
      <vt:lpstr>Denk:     Wat is micro:bit?</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Ron Visser (MTA Group)</dc:creator>
  <cp:lastModifiedBy>Ben Snoeijs</cp:lastModifiedBy>
  <cp:revision>16</cp:revision>
  <dcterms:created xsi:type="dcterms:W3CDTF">2022-10-03T11:51:02Z</dcterms:created>
  <dcterms:modified xsi:type="dcterms:W3CDTF">2025-09-09T08:32:03Z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0x010100BD4660297A1E304082263CA3CDE2F0E7</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